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301" r:id="rId3"/>
    <p:sldId id="308" r:id="rId4"/>
    <p:sldId id="309" r:id="rId5"/>
    <p:sldId id="315" r:id="rId6"/>
    <p:sldId id="297" r:id="rId7"/>
    <p:sldId id="304" r:id="rId8"/>
    <p:sldId id="305" r:id="rId9"/>
    <p:sldId id="306" r:id="rId10"/>
    <p:sldId id="307" r:id="rId11"/>
    <p:sldId id="316" r:id="rId12"/>
    <p:sldId id="302" r:id="rId13"/>
    <p:sldId id="310" r:id="rId14"/>
    <p:sldId id="311" r:id="rId15"/>
    <p:sldId id="313" r:id="rId16"/>
    <p:sldId id="303" r:id="rId17"/>
    <p:sldId id="314" r:id="rId18"/>
    <p:sldId id="271" r:id="rId19"/>
    <p:sldId id="273" r:id="rId20"/>
    <p:sldId id="300"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42C4E-BD63-42DD-95B7-C8691AF00C10}" v="121" dt="2020-05-10T17:23:04.76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07" autoAdjust="0"/>
    <p:restoredTop sz="94660"/>
  </p:normalViewPr>
  <p:slideViewPr>
    <p:cSldViewPr>
      <p:cViewPr varScale="1">
        <p:scale>
          <a:sx n="124" d="100"/>
          <a:sy n="124" d="100"/>
        </p:scale>
        <p:origin x="8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steiner" userId="db5f9f101bde9ce1" providerId="LiveId" clId="{FD542C4E-BD63-42DD-95B7-C8691AF00C10}"/>
    <pc:docChg chg="undo redo custSel mod addSld delSld modSld sldOrd">
      <pc:chgData name="christine steiner" userId="db5f9f101bde9ce1" providerId="LiveId" clId="{FD542C4E-BD63-42DD-95B7-C8691AF00C10}" dt="2020-05-10T17:24:38.344" v="11509"/>
      <pc:docMkLst>
        <pc:docMk/>
      </pc:docMkLst>
      <pc:sldChg chg="modSp mod">
        <pc:chgData name="christine steiner" userId="db5f9f101bde9ce1" providerId="LiveId" clId="{FD542C4E-BD63-42DD-95B7-C8691AF00C10}" dt="2020-05-10T10:58:23.051" v="6963" actId="20577"/>
        <pc:sldMkLst>
          <pc:docMk/>
          <pc:sldMk cId="699982598" sldId="257"/>
        </pc:sldMkLst>
        <pc:spChg chg="mod">
          <ac:chgData name="christine steiner" userId="db5f9f101bde9ce1" providerId="LiveId" clId="{FD542C4E-BD63-42DD-95B7-C8691AF00C10}" dt="2020-05-10T10:28:44.680" v="6646" actId="20577"/>
          <ac:spMkLst>
            <pc:docMk/>
            <pc:sldMk cId="699982598" sldId="257"/>
            <ac:spMk id="3" creationId="{00000000-0000-0000-0000-000000000000}"/>
          </ac:spMkLst>
        </pc:spChg>
        <pc:spChg chg="mod">
          <ac:chgData name="christine steiner" userId="db5f9f101bde9ce1" providerId="LiveId" clId="{FD542C4E-BD63-42DD-95B7-C8691AF00C10}" dt="2020-05-10T10:58:23.051" v="6963" actId="20577"/>
          <ac:spMkLst>
            <pc:docMk/>
            <pc:sldMk cId="699982598" sldId="257"/>
            <ac:spMk id="5" creationId="{00000000-0000-0000-0000-000000000000}"/>
          </ac:spMkLst>
        </pc:spChg>
        <pc:spChg chg="mod">
          <ac:chgData name="christine steiner" userId="db5f9f101bde9ce1" providerId="LiveId" clId="{FD542C4E-BD63-42DD-95B7-C8691AF00C10}" dt="2020-05-08T13:25:19.613" v="356" actId="20577"/>
          <ac:spMkLst>
            <pc:docMk/>
            <pc:sldMk cId="699982598" sldId="257"/>
            <ac:spMk id="6" creationId="{00000000-0000-0000-0000-000000000000}"/>
          </ac:spMkLst>
        </pc:spChg>
      </pc:sldChg>
      <pc:sldChg chg="modSp mod">
        <pc:chgData name="christine steiner" userId="db5f9f101bde9ce1" providerId="LiveId" clId="{FD542C4E-BD63-42DD-95B7-C8691AF00C10}" dt="2020-05-08T14:24:49.854" v="1901" actId="20577"/>
        <pc:sldMkLst>
          <pc:docMk/>
          <pc:sldMk cId="0" sldId="271"/>
        </pc:sldMkLst>
        <pc:spChg chg="mod">
          <ac:chgData name="christine steiner" userId="db5f9f101bde9ce1" providerId="LiveId" clId="{FD542C4E-BD63-42DD-95B7-C8691AF00C10}" dt="2020-05-08T14:11:11.644" v="1842" actId="20577"/>
          <ac:spMkLst>
            <pc:docMk/>
            <pc:sldMk cId="0" sldId="271"/>
            <ac:spMk id="2" creationId="{00000000-0000-0000-0000-000000000000}"/>
          </ac:spMkLst>
        </pc:spChg>
        <pc:spChg chg="mod">
          <ac:chgData name="christine steiner" userId="db5f9f101bde9ce1" providerId="LiveId" clId="{FD542C4E-BD63-42DD-95B7-C8691AF00C10}" dt="2020-05-08T14:24:49.854" v="1901" actId="20577"/>
          <ac:spMkLst>
            <pc:docMk/>
            <pc:sldMk cId="0" sldId="271"/>
            <ac:spMk id="5" creationId="{00000000-0000-0000-0000-000000000000}"/>
          </ac:spMkLst>
        </pc:spChg>
      </pc:sldChg>
      <pc:sldChg chg="del">
        <pc:chgData name="christine steiner" userId="db5f9f101bde9ce1" providerId="LiveId" clId="{FD542C4E-BD63-42DD-95B7-C8691AF00C10}" dt="2020-05-08T13:51:22.500" v="995" actId="47"/>
        <pc:sldMkLst>
          <pc:docMk/>
          <pc:sldMk cId="0" sldId="277"/>
        </pc:sldMkLst>
      </pc:sldChg>
      <pc:sldChg chg="addSp delSp modSp del mod">
        <pc:chgData name="christine steiner" userId="db5f9f101bde9ce1" providerId="LiveId" clId="{FD542C4E-BD63-42DD-95B7-C8691AF00C10}" dt="2020-05-09T13:58:34.677" v="3982" actId="2696"/>
        <pc:sldMkLst>
          <pc:docMk/>
          <pc:sldMk cId="0" sldId="285"/>
        </pc:sldMkLst>
        <pc:spChg chg="add del mod">
          <ac:chgData name="christine steiner" userId="db5f9f101bde9ce1" providerId="LiveId" clId="{FD542C4E-BD63-42DD-95B7-C8691AF00C10}" dt="2020-05-09T12:35:48.135" v="3631" actId="478"/>
          <ac:spMkLst>
            <pc:docMk/>
            <pc:sldMk cId="0" sldId="285"/>
            <ac:spMk id="2" creationId="{420B8ED3-2DA0-4A85-A82E-688ED193664F}"/>
          </ac:spMkLst>
        </pc:spChg>
        <pc:spChg chg="add mod">
          <ac:chgData name="christine steiner" userId="db5f9f101bde9ce1" providerId="LiveId" clId="{FD542C4E-BD63-42DD-95B7-C8691AF00C10}" dt="2020-05-09T13:58:26.106" v="3980" actId="27636"/>
          <ac:spMkLst>
            <pc:docMk/>
            <pc:sldMk cId="0" sldId="285"/>
            <ac:spMk id="3" creationId="{5075D18C-D99D-4EEE-A9DC-FD0CF9793F33}"/>
          </ac:spMkLst>
        </pc:spChg>
        <pc:spChg chg="add del mod">
          <ac:chgData name="christine steiner" userId="db5f9f101bde9ce1" providerId="LiveId" clId="{FD542C4E-BD63-42DD-95B7-C8691AF00C10}" dt="2020-05-08T13:43:36.561" v="680" actId="478"/>
          <ac:spMkLst>
            <pc:docMk/>
            <pc:sldMk cId="0" sldId="285"/>
            <ac:spMk id="3" creationId="{97C7512C-2C65-4AEA-9F4B-9083EE5B9999}"/>
          </ac:spMkLst>
        </pc:spChg>
        <pc:spChg chg="add del mod">
          <ac:chgData name="christine steiner" userId="db5f9f101bde9ce1" providerId="LiveId" clId="{FD542C4E-BD63-42DD-95B7-C8691AF00C10}" dt="2020-05-09T13:58:29.895" v="3981" actId="478"/>
          <ac:spMkLst>
            <pc:docMk/>
            <pc:sldMk cId="0" sldId="285"/>
            <ac:spMk id="4" creationId="{AE00124C-AC07-4828-BA9B-398B9F7ADF01}"/>
          </ac:spMkLst>
        </pc:spChg>
        <pc:spChg chg="add del mod">
          <ac:chgData name="christine steiner" userId="db5f9f101bde9ce1" providerId="LiveId" clId="{FD542C4E-BD63-42DD-95B7-C8691AF00C10}" dt="2020-05-08T13:44:51.171" v="779" actId="478"/>
          <ac:spMkLst>
            <pc:docMk/>
            <pc:sldMk cId="0" sldId="285"/>
            <ac:spMk id="5" creationId="{ECD57AD8-20F4-4212-B9CB-7FFDEA8C0141}"/>
          </ac:spMkLst>
        </pc:spChg>
        <pc:spChg chg="add del mod">
          <ac:chgData name="christine steiner" userId="db5f9f101bde9ce1" providerId="LiveId" clId="{FD542C4E-BD63-42DD-95B7-C8691AF00C10}" dt="2020-05-09T13:58:26.102" v="3979" actId="478"/>
          <ac:spMkLst>
            <pc:docMk/>
            <pc:sldMk cId="0" sldId="285"/>
            <ac:spMk id="6" creationId="{180F69B8-252F-4D94-920D-3297C8D04420}"/>
          </ac:spMkLst>
        </pc:spChg>
        <pc:spChg chg="del mod">
          <ac:chgData name="christine steiner" userId="db5f9f101bde9ce1" providerId="LiveId" clId="{FD542C4E-BD63-42DD-95B7-C8691AF00C10}" dt="2020-05-08T13:43:32.896" v="678" actId="478"/>
          <ac:spMkLst>
            <pc:docMk/>
            <pc:sldMk cId="0" sldId="285"/>
            <ac:spMk id="7" creationId="{00000000-0000-0000-0000-000000000000}"/>
          </ac:spMkLst>
        </pc:spChg>
        <pc:spChg chg="add del mod">
          <ac:chgData name="christine steiner" userId="db5f9f101bde9ce1" providerId="LiveId" clId="{FD542C4E-BD63-42DD-95B7-C8691AF00C10}" dt="2020-05-08T13:45:53.053" v="792" actId="478"/>
          <ac:spMkLst>
            <pc:docMk/>
            <pc:sldMk cId="0" sldId="285"/>
            <ac:spMk id="9" creationId="{E57122EA-4809-45A0-8224-4E3569611C86}"/>
          </ac:spMkLst>
        </pc:spChg>
        <pc:spChg chg="del">
          <ac:chgData name="christine steiner" userId="db5f9f101bde9ce1" providerId="LiveId" clId="{FD542C4E-BD63-42DD-95B7-C8691AF00C10}" dt="2020-05-08T13:45:31.738" v="791" actId="478"/>
          <ac:spMkLst>
            <pc:docMk/>
            <pc:sldMk cId="0" sldId="285"/>
            <ac:spMk id="11" creationId="{00000000-0000-0000-0000-000000000000}"/>
          </ac:spMkLst>
        </pc:spChg>
      </pc:sldChg>
      <pc:sldChg chg="del">
        <pc:chgData name="christine steiner" userId="db5f9f101bde9ce1" providerId="LiveId" clId="{FD542C4E-BD63-42DD-95B7-C8691AF00C10}" dt="2020-05-08T13:25:42.693" v="357" actId="47"/>
        <pc:sldMkLst>
          <pc:docMk/>
          <pc:sldMk cId="2813671508" sldId="294"/>
        </pc:sldMkLst>
      </pc:sldChg>
      <pc:sldChg chg="del">
        <pc:chgData name="christine steiner" userId="db5f9f101bde9ce1" providerId="LiveId" clId="{FD542C4E-BD63-42DD-95B7-C8691AF00C10}" dt="2020-05-08T13:51:24.901" v="996" actId="47"/>
        <pc:sldMkLst>
          <pc:docMk/>
          <pc:sldMk cId="2589807462" sldId="295"/>
        </pc:sldMkLst>
      </pc:sldChg>
      <pc:sldChg chg="del">
        <pc:chgData name="christine steiner" userId="db5f9f101bde9ce1" providerId="LiveId" clId="{FD542C4E-BD63-42DD-95B7-C8691AF00C10}" dt="2020-05-08T13:55:00.040" v="1306" actId="47"/>
        <pc:sldMkLst>
          <pc:docMk/>
          <pc:sldMk cId="3262840799" sldId="296"/>
        </pc:sldMkLst>
      </pc:sldChg>
      <pc:sldChg chg="addSp delSp modSp mod">
        <pc:chgData name="christine steiner" userId="db5f9f101bde9ce1" providerId="LiveId" clId="{FD542C4E-BD63-42DD-95B7-C8691AF00C10}" dt="2020-05-10T16:09:10.027" v="10464" actId="255"/>
        <pc:sldMkLst>
          <pc:docMk/>
          <pc:sldMk cId="1754932284" sldId="297"/>
        </pc:sldMkLst>
        <pc:spChg chg="add mod">
          <ac:chgData name="christine steiner" userId="db5f9f101bde9ce1" providerId="LiveId" clId="{FD542C4E-BD63-42DD-95B7-C8691AF00C10}" dt="2020-05-10T16:08:40.994" v="10438" actId="1076"/>
          <ac:spMkLst>
            <pc:docMk/>
            <pc:sldMk cId="1754932284" sldId="297"/>
            <ac:spMk id="2" creationId="{1AE46928-B874-4C57-B23D-8C4D2998DED7}"/>
          </ac:spMkLst>
        </pc:spChg>
        <pc:spChg chg="add del mod">
          <ac:chgData name="christine steiner" userId="db5f9f101bde9ce1" providerId="LiveId" clId="{FD542C4E-BD63-42DD-95B7-C8691AF00C10}" dt="2020-05-08T13:46:26.686" v="799" actId="478"/>
          <ac:spMkLst>
            <pc:docMk/>
            <pc:sldMk cId="1754932284" sldId="297"/>
            <ac:spMk id="3" creationId="{177FD569-A75D-4E81-8CF2-903E2BBA02B1}"/>
          </ac:spMkLst>
        </pc:spChg>
        <pc:spChg chg="add del mod">
          <ac:chgData name="christine steiner" userId="db5f9f101bde9ce1" providerId="LiveId" clId="{FD542C4E-BD63-42DD-95B7-C8691AF00C10}" dt="2020-05-10T16:06:02.794" v="10420" actId="478"/>
          <ac:spMkLst>
            <pc:docMk/>
            <pc:sldMk cId="1754932284" sldId="297"/>
            <ac:spMk id="4" creationId="{761787C8-EF24-4F21-8987-C4A15D4ADD0E}"/>
          </ac:spMkLst>
        </pc:spChg>
        <pc:spChg chg="add mod">
          <ac:chgData name="christine steiner" userId="db5f9f101bde9ce1" providerId="LiveId" clId="{FD542C4E-BD63-42DD-95B7-C8691AF00C10}" dt="2020-05-10T16:08:01.841" v="10435" actId="207"/>
          <ac:spMkLst>
            <pc:docMk/>
            <pc:sldMk cId="1754932284" sldId="297"/>
            <ac:spMk id="5" creationId="{5C5CF884-58F5-4DA9-8F65-429BC5C3F8B0}"/>
          </ac:spMkLst>
        </pc:spChg>
        <pc:spChg chg="add del mod">
          <ac:chgData name="christine steiner" userId="db5f9f101bde9ce1" providerId="LiveId" clId="{FD542C4E-BD63-42DD-95B7-C8691AF00C10}" dt="2020-05-08T13:47:02.217" v="803" actId="478"/>
          <ac:spMkLst>
            <pc:docMk/>
            <pc:sldMk cId="1754932284" sldId="297"/>
            <ac:spMk id="5" creationId="{C8267183-427F-4C30-9E19-ED294FE60FE7}"/>
          </ac:spMkLst>
        </pc:spChg>
        <pc:spChg chg="add mod">
          <ac:chgData name="christine steiner" userId="db5f9f101bde9ce1" providerId="LiveId" clId="{FD542C4E-BD63-42DD-95B7-C8691AF00C10}" dt="2020-05-10T16:09:10.027" v="10464" actId="255"/>
          <ac:spMkLst>
            <pc:docMk/>
            <pc:sldMk cId="1754932284" sldId="297"/>
            <ac:spMk id="6" creationId="{45966794-9D44-489C-86FB-A69863AFEDE1}"/>
          </ac:spMkLst>
        </pc:spChg>
        <pc:spChg chg="add del mod">
          <ac:chgData name="christine steiner" userId="db5f9f101bde9ce1" providerId="LiveId" clId="{FD542C4E-BD63-42DD-95B7-C8691AF00C10}" dt="2020-05-10T16:05:58.855" v="10418" actId="478"/>
          <ac:spMkLst>
            <pc:docMk/>
            <pc:sldMk cId="1754932284" sldId="297"/>
            <ac:spMk id="8" creationId="{3AC29275-BFE9-4FEC-8FF4-0026DF75DA1B}"/>
          </ac:spMkLst>
        </pc:spChg>
        <pc:spChg chg="del">
          <ac:chgData name="christine steiner" userId="db5f9f101bde9ce1" providerId="LiveId" clId="{FD542C4E-BD63-42DD-95B7-C8691AF00C10}" dt="2020-05-08T13:46:35.942" v="800" actId="478"/>
          <ac:spMkLst>
            <pc:docMk/>
            <pc:sldMk cId="1754932284" sldId="297"/>
            <ac:spMk id="28" creationId="{00000000-0000-0000-0000-000000000000}"/>
          </ac:spMkLst>
        </pc:spChg>
        <pc:spChg chg="del">
          <ac:chgData name="christine steiner" userId="db5f9f101bde9ce1" providerId="LiveId" clId="{FD542C4E-BD63-42DD-95B7-C8691AF00C10}" dt="2020-05-08T13:46:22.842" v="798" actId="478"/>
          <ac:spMkLst>
            <pc:docMk/>
            <pc:sldMk cId="1754932284" sldId="297"/>
            <ac:spMk id="29" creationId="{00000000-0000-0000-0000-000000000000}"/>
          </ac:spMkLst>
        </pc:spChg>
      </pc:sldChg>
      <pc:sldChg chg="del">
        <pc:chgData name="christine steiner" userId="db5f9f101bde9ce1" providerId="LiveId" clId="{FD542C4E-BD63-42DD-95B7-C8691AF00C10}" dt="2020-05-08T13:54:54.747" v="1304" actId="47"/>
        <pc:sldMkLst>
          <pc:docMk/>
          <pc:sldMk cId="1491638629" sldId="298"/>
        </pc:sldMkLst>
      </pc:sldChg>
      <pc:sldChg chg="del">
        <pc:chgData name="christine steiner" userId="db5f9f101bde9ce1" providerId="LiveId" clId="{FD542C4E-BD63-42DD-95B7-C8691AF00C10}" dt="2020-05-08T13:54:57.212" v="1305" actId="47"/>
        <pc:sldMkLst>
          <pc:docMk/>
          <pc:sldMk cId="1325213997" sldId="299"/>
        </pc:sldMkLst>
      </pc:sldChg>
      <pc:sldChg chg="modSp mod">
        <pc:chgData name="christine steiner" userId="db5f9f101bde9ce1" providerId="LiveId" clId="{FD542C4E-BD63-42DD-95B7-C8691AF00C10}" dt="2020-05-10T14:57:57.736" v="9171" actId="20577"/>
        <pc:sldMkLst>
          <pc:docMk/>
          <pc:sldMk cId="3823927619" sldId="300"/>
        </pc:sldMkLst>
        <pc:spChg chg="mod">
          <ac:chgData name="christine steiner" userId="db5f9f101bde9ce1" providerId="LiveId" clId="{FD542C4E-BD63-42DD-95B7-C8691AF00C10}" dt="2020-05-10T14:57:57.736" v="9171" actId="20577"/>
          <ac:spMkLst>
            <pc:docMk/>
            <pc:sldMk cId="3823927619" sldId="300"/>
            <ac:spMk id="2" creationId="{00000000-0000-0000-0000-000000000000}"/>
          </ac:spMkLst>
        </pc:spChg>
        <pc:spChg chg="mod">
          <ac:chgData name="christine steiner" userId="db5f9f101bde9ce1" providerId="LiveId" clId="{FD542C4E-BD63-42DD-95B7-C8691AF00C10}" dt="2020-05-08T14:07:55.431" v="1768" actId="20577"/>
          <ac:spMkLst>
            <pc:docMk/>
            <pc:sldMk cId="3823927619" sldId="300"/>
            <ac:spMk id="6" creationId="{00000000-0000-0000-0000-000000000000}"/>
          </ac:spMkLst>
        </pc:spChg>
      </pc:sldChg>
      <pc:sldChg chg="addSp delSp modSp mod modClrScheme chgLayout">
        <pc:chgData name="christine steiner" userId="db5f9f101bde9ce1" providerId="LiveId" clId="{FD542C4E-BD63-42DD-95B7-C8691AF00C10}" dt="2020-05-10T16:01:17.337" v="10393" actId="20577"/>
        <pc:sldMkLst>
          <pc:docMk/>
          <pc:sldMk cId="3691074493" sldId="301"/>
        </pc:sldMkLst>
        <pc:spChg chg="mod ord modVis">
          <ac:chgData name="christine steiner" userId="db5f9f101bde9ce1" providerId="LiveId" clId="{FD542C4E-BD63-42DD-95B7-C8691AF00C10}" dt="2020-05-08T13:34:29.129" v="561" actId="26606"/>
          <ac:spMkLst>
            <pc:docMk/>
            <pc:sldMk cId="3691074493" sldId="301"/>
            <ac:spMk id="3" creationId="{00000000-0000-0000-0000-000000000000}"/>
          </ac:spMkLst>
        </pc:spChg>
        <pc:spChg chg="add del mod">
          <ac:chgData name="christine steiner" userId="db5f9f101bde9ce1" providerId="LiveId" clId="{FD542C4E-BD63-42DD-95B7-C8691AF00C10}" dt="2020-05-08T13:34:41.140" v="563" actId="478"/>
          <ac:spMkLst>
            <pc:docMk/>
            <pc:sldMk cId="3691074493" sldId="301"/>
            <ac:spMk id="5" creationId="{ABFC96CD-D7A8-47F5-BD2F-8B8CD0705287}"/>
          </ac:spMkLst>
        </pc:spChg>
        <pc:spChg chg="mod ord">
          <ac:chgData name="christine steiner" userId="db5f9f101bde9ce1" providerId="LiveId" clId="{FD542C4E-BD63-42DD-95B7-C8691AF00C10}" dt="2020-05-10T16:01:17.337" v="10393" actId="20577"/>
          <ac:spMkLst>
            <pc:docMk/>
            <pc:sldMk cId="3691074493" sldId="301"/>
            <ac:spMk id="7" creationId="{00000000-0000-0000-0000-000000000000}"/>
          </ac:spMkLst>
        </pc:spChg>
        <pc:spChg chg="del mod">
          <ac:chgData name="christine steiner" userId="db5f9f101bde9ce1" providerId="LiveId" clId="{FD542C4E-BD63-42DD-95B7-C8691AF00C10}" dt="2020-05-08T13:34:34.441" v="562" actId="478"/>
          <ac:spMkLst>
            <pc:docMk/>
            <pc:sldMk cId="3691074493" sldId="301"/>
            <ac:spMk id="8" creationId="{00000000-0000-0000-0000-000000000000}"/>
          </ac:spMkLst>
        </pc:spChg>
        <pc:spChg chg="add mod">
          <ac:chgData name="christine steiner" userId="db5f9f101bde9ce1" providerId="LiveId" clId="{FD542C4E-BD63-42DD-95B7-C8691AF00C10}" dt="2020-05-09T16:36:56.802" v="5501" actId="20577"/>
          <ac:spMkLst>
            <pc:docMk/>
            <pc:sldMk cId="3691074493" sldId="301"/>
            <ac:spMk id="9" creationId="{8AE62767-9939-46CC-B8E9-D56971ABDBF0}"/>
          </ac:spMkLst>
        </pc:spChg>
        <pc:picChg chg="add mod">
          <ac:chgData name="christine steiner" userId="db5f9f101bde9ce1" providerId="LiveId" clId="{FD542C4E-BD63-42DD-95B7-C8691AF00C10}" dt="2020-05-10T10:34:55.579" v="6872" actId="1076"/>
          <ac:picMkLst>
            <pc:docMk/>
            <pc:sldMk cId="3691074493" sldId="301"/>
            <ac:picMk id="2" creationId="{6AB69E37-62BD-44C0-BEC0-FD078637116B}"/>
          </ac:picMkLst>
        </pc:picChg>
      </pc:sldChg>
      <pc:sldChg chg="addSp modSp add mod ord">
        <pc:chgData name="christine steiner" userId="db5f9f101bde9ce1" providerId="LiveId" clId="{FD542C4E-BD63-42DD-95B7-C8691AF00C10}" dt="2020-05-10T17:00:09.327" v="11213" actId="20577"/>
        <pc:sldMkLst>
          <pc:docMk/>
          <pc:sldMk cId="1926658752" sldId="302"/>
        </pc:sldMkLst>
        <pc:spChg chg="add mod">
          <ac:chgData name="christine steiner" userId="db5f9f101bde9ce1" providerId="LiveId" clId="{FD542C4E-BD63-42DD-95B7-C8691AF00C10}" dt="2020-05-10T16:58:01.133" v="11059" actId="1076"/>
          <ac:spMkLst>
            <pc:docMk/>
            <pc:sldMk cId="1926658752" sldId="302"/>
            <ac:spMk id="2" creationId="{716857FB-FFA5-416B-9529-7F579DB78F32}"/>
          </ac:spMkLst>
        </pc:spChg>
        <pc:spChg chg="add mod">
          <ac:chgData name="christine steiner" userId="db5f9f101bde9ce1" providerId="LiveId" clId="{FD542C4E-BD63-42DD-95B7-C8691AF00C10}" dt="2020-05-10T16:57:47.004" v="11056" actId="1076"/>
          <ac:spMkLst>
            <pc:docMk/>
            <pc:sldMk cId="1926658752" sldId="302"/>
            <ac:spMk id="3" creationId="{B7227AB0-4073-4B04-9EC5-6CB84FAEC737}"/>
          </ac:spMkLst>
        </pc:spChg>
        <pc:spChg chg="mod">
          <ac:chgData name="christine steiner" userId="db5f9f101bde9ce1" providerId="LiveId" clId="{FD542C4E-BD63-42DD-95B7-C8691AF00C10}" dt="2020-05-10T17:00:09.327" v="11213" actId="20577"/>
          <ac:spMkLst>
            <pc:docMk/>
            <pc:sldMk cId="1926658752" sldId="302"/>
            <ac:spMk id="8" creationId="{3AC29275-BFE9-4FEC-8FF4-0026DF75DA1B}"/>
          </ac:spMkLst>
        </pc:spChg>
      </pc:sldChg>
      <pc:sldChg chg="addSp modSp add mod">
        <pc:chgData name="christine steiner" userId="db5f9f101bde9ce1" providerId="LiveId" clId="{FD542C4E-BD63-42DD-95B7-C8691AF00C10}" dt="2020-05-10T17:23:08.282" v="11503" actId="20577"/>
        <pc:sldMkLst>
          <pc:docMk/>
          <pc:sldMk cId="2454332721" sldId="303"/>
        </pc:sldMkLst>
        <pc:spChg chg="add mod">
          <ac:chgData name="christine steiner" userId="db5f9f101bde9ce1" providerId="LiveId" clId="{FD542C4E-BD63-42DD-95B7-C8691AF00C10}" dt="2020-05-10T17:21:45.109" v="11486"/>
          <ac:spMkLst>
            <pc:docMk/>
            <pc:sldMk cId="2454332721" sldId="303"/>
            <ac:spMk id="3" creationId="{42B28A84-0455-4F8F-9B6F-B1C120D3D165}"/>
          </ac:spMkLst>
        </pc:spChg>
        <pc:spChg chg="add mod">
          <ac:chgData name="christine steiner" userId="db5f9f101bde9ce1" providerId="LiveId" clId="{FD542C4E-BD63-42DD-95B7-C8691AF00C10}" dt="2020-05-10T17:23:08.282" v="11503" actId="20577"/>
          <ac:spMkLst>
            <pc:docMk/>
            <pc:sldMk cId="2454332721" sldId="303"/>
            <ac:spMk id="4" creationId="{C394434B-3283-4759-8C87-E8DF66A13655}"/>
          </ac:spMkLst>
        </pc:spChg>
        <pc:spChg chg="mod">
          <ac:chgData name="christine steiner" userId="db5f9f101bde9ce1" providerId="LiveId" clId="{FD542C4E-BD63-42DD-95B7-C8691AF00C10}" dt="2020-05-10T17:22:13.447" v="11501" actId="6549"/>
          <ac:spMkLst>
            <pc:docMk/>
            <pc:sldMk cId="2454332721" sldId="303"/>
            <ac:spMk id="8" creationId="{3AC29275-BFE9-4FEC-8FF4-0026DF75DA1B}"/>
          </ac:spMkLst>
        </pc:spChg>
      </pc:sldChg>
      <pc:sldChg chg="addSp delSp modSp new mod ord">
        <pc:chgData name="christine steiner" userId="db5f9f101bde9ce1" providerId="LiveId" clId="{FD542C4E-BD63-42DD-95B7-C8691AF00C10}" dt="2020-05-10T17:23:53.894" v="11507" actId="1076"/>
        <pc:sldMkLst>
          <pc:docMk/>
          <pc:sldMk cId="3044410155" sldId="304"/>
        </pc:sldMkLst>
        <pc:spChg chg="del mod">
          <ac:chgData name="christine steiner" userId="db5f9f101bde9ce1" providerId="LiveId" clId="{FD542C4E-BD63-42DD-95B7-C8691AF00C10}" dt="2020-05-09T16:57:13.113" v="6008" actId="478"/>
          <ac:spMkLst>
            <pc:docMk/>
            <pc:sldMk cId="3044410155" sldId="304"/>
            <ac:spMk id="2" creationId="{A4C5B01D-AA92-422F-B04C-8F90D98F1F63}"/>
          </ac:spMkLst>
        </pc:spChg>
        <pc:spChg chg="del">
          <ac:chgData name="christine steiner" userId="db5f9f101bde9ce1" providerId="LiveId" clId="{FD542C4E-BD63-42DD-95B7-C8691AF00C10}" dt="2020-05-09T16:57:09.030" v="6007" actId="478"/>
          <ac:spMkLst>
            <pc:docMk/>
            <pc:sldMk cId="3044410155" sldId="304"/>
            <ac:spMk id="3" creationId="{7152AAC8-CF91-4D8C-9D3B-4E8077D45071}"/>
          </ac:spMkLst>
        </pc:spChg>
        <pc:spChg chg="del">
          <ac:chgData name="christine steiner" userId="db5f9f101bde9ce1" providerId="LiveId" clId="{FD542C4E-BD63-42DD-95B7-C8691AF00C10}" dt="2020-05-09T16:57:16.663" v="6009" actId="478"/>
          <ac:spMkLst>
            <pc:docMk/>
            <pc:sldMk cId="3044410155" sldId="304"/>
            <ac:spMk id="4" creationId="{EEF746AD-1C05-4370-9DA2-766D46EB5331}"/>
          </ac:spMkLst>
        </pc:spChg>
        <pc:spChg chg="del">
          <ac:chgData name="christine steiner" userId="db5f9f101bde9ce1" providerId="LiveId" clId="{FD542C4E-BD63-42DD-95B7-C8691AF00C10}" dt="2020-05-09T16:57:19.671" v="6010" actId="478"/>
          <ac:spMkLst>
            <pc:docMk/>
            <pc:sldMk cId="3044410155" sldId="304"/>
            <ac:spMk id="5" creationId="{ECB08C3C-9F59-48CD-B118-E188E37C1F85}"/>
          </ac:spMkLst>
        </pc:spChg>
        <pc:spChg chg="add mod">
          <ac:chgData name="christine steiner" userId="db5f9f101bde9ce1" providerId="LiveId" clId="{FD542C4E-BD63-42DD-95B7-C8691AF00C10}" dt="2020-05-10T16:10:23.830" v="10572" actId="1076"/>
          <ac:spMkLst>
            <pc:docMk/>
            <pc:sldMk cId="3044410155" sldId="304"/>
            <ac:spMk id="6" creationId="{120A6F24-EF98-451A-A8DC-E227A2F46443}"/>
          </ac:spMkLst>
        </pc:spChg>
        <pc:spChg chg="add mod">
          <ac:chgData name="christine steiner" userId="db5f9f101bde9ce1" providerId="LiveId" clId="{FD542C4E-BD63-42DD-95B7-C8691AF00C10}" dt="2020-05-10T17:23:53.894" v="11507" actId="1076"/>
          <ac:spMkLst>
            <pc:docMk/>
            <pc:sldMk cId="3044410155" sldId="304"/>
            <ac:spMk id="7" creationId="{E51BC9B7-98D8-4A1D-AAB0-C33BCBD4AA10}"/>
          </ac:spMkLst>
        </pc:spChg>
        <pc:spChg chg="add mod">
          <ac:chgData name="christine steiner" userId="db5f9f101bde9ce1" providerId="LiveId" clId="{FD542C4E-BD63-42DD-95B7-C8691AF00C10}" dt="2020-05-10T17:06:30.113" v="11284" actId="207"/>
          <ac:spMkLst>
            <pc:docMk/>
            <pc:sldMk cId="3044410155" sldId="304"/>
            <ac:spMk id="9" creationId="{37B90F19-92F6-4B44-8779-0F7DDE2AB22B}"/>
          </ac:spMkLst>
        </pc:spChg>
        <pc:graphicFrameChg chg="add del mod modGraphic">
          <ac:chgData name="christine steiner" userId="db5f9f101bde9ce1" providerId="LiveId" clId="{FD542C4E-BD63-42DD-95B7-C8691AF00C10}" dt="2020-05-10T16:46:39.927" v="10702" actId="478"/>
          <ac:graphicFrameMkLst>
            <pc:docMk/>
            <pc:sldMk cId="3044410155" sldId="304"/>
            <ac:graphicFrameMk id="2" creationId="{EF0A46DC-BB58-43CA-A8C2-A386DD094091}"/>
          </ac:graphicFrameMkLst>
        </pc:graphicFrameChg>
        <pc:graphicFrameChg chg="add del mod modGraphic">
          <ac:chgData name="christine steiner" userId="db5f9f101bde9ce1" providerId="LiveId" clId="{FD542C4E-BD63-42DD-95B7-C8691AF00C10}" dt="2020-05-10T17:04:12.447" v="11258" actId="478"/>
          <ac:graphicFrameMkLst>
            <pc:docMk/>
            <pc:sldMk cId="3044410155" sldId="304"/>
            <ac:graphicFrameMk id="4" creationId="{409D03EA-2F4D-40A6-B070-93F5360D8317}"/>
          </ac:graphicFrameMkLst>
        </pc:graphicFrameChg>
        <pc:graphicFrameChg chg="add mod modGraphic">
          <ac:chgData name="christine steiner" userId="db5f9f101bde9ce1" providerId="LiveId" clId="{FD542C4E-BD63-42DD-95B7-C8691AF00C10}" dt="2020-05-10T17:23:48.123" v="11506" actId="14100"/>
          <ac:graphicFrameMkLst>
            <pc:docMk/>
            <pc:sldMk cId="3044410155" sldId="304"/>
            <ac:graphicFrameMk id="8" creationId="{B70D91CF-0634-4827-8BF3-9D0151D20E70}"/>
          </ac:graphicFrameMkLst>
        </pc:graphicFrameChg>
      </pc:sldChg>
      <pc:sldChg chg="addSp delSp modSp add mod">
        <pc:chgData name="christine steiner" userId="db5f9f101bde9ce1" providerId="LiveId" clId="{FD542C4E-BD63-42DD-95B7-C8691AF00C10}" dt="2020-05-10T17:23:37.184" v="11505" actId="1076"/>
        <pc:sldMkLst>
          <pc:docMk/>
          <pc:sldMk cId="2698652077" sldId="305"/>
        </pc:sldMkLst>
        <pc:spChg chg="del mod">
          <ac:chgData name="christine steiner" userId="db5f9f101bde9ce1" providerId="LiveId" clId="{FD542C4E-BD63-42DD-95B7-C8691AF00C10}" dt="2020-05-09T17:00:08.637" v="6151" actId="478"/>
          <ac:spMkLst>
            <pc:docMk/>
            <pc:sldMk cId="2698652077" sldId="305"/>
            <ac:spMk id="2" creationId="{A4C5B01D-AA92-422F-B04C-8F90D98F1F63}"/>
          </ac:spMkLst>
        </pc:spChg>
        <pc:spChg chg="add del mod">
          <ac:chgData name="christine steiner" userId="db5f9f101bde9ce1" providerId="LiveId" clId="{FD542C4E-BD63-42DD-95B7-C8691AF00C10}" dt="2020-05-10T17:00:31.296" v="11215"/>
          <ac:spMkLst>
            <pc:docMk/>
            <pc:sldMk cId="2698652077" sldId="305"/>
            <ac:spMk id="2" creationId="{D9831F80-294E-462F-9C36-0866FE0412BA}"/>
          </ac:spMkLst>
        </pc:spChg>
        <pc:spChg chg="del">
          <ac:chgData name="christine steiner" userId="db5f9f101bde9ce1" providerId="LiveId" clId="{FD542C4E-BD63-42DD-95B7-C8691AF00C10}" dt="2020-05-09T17:00:05.602" v="6150" actId="478"/>
          <ac:spMkLst>
            <pc:docMk/>
            <pc:sldMk cId="2698652077" sldId="305"/>
            <ac:spMk id="3" creationId="{7152AAC8-CF91-4D8C-9D3B-4E8077D45071}"/>
          </ac:spMkLst>
        </pc:spChg>
        <pc:spChg chg="del">
          <ac:chgData name="christine steiner" userId="db5f9f101bde9ce1" providerId="LiveId" clId="{FD542C4E-BD63-42DD-95B7-C8691AF00C10}" dt="2020-05-09T17:00:11.851" v="6152" actId="478"/>
          <ac:spMkLst>
            <pc:docMk/>
            <pc:sldMk cId="2698652077" sldId="305"/>
            <ac:spMk id="4" creationId="{EEF746AD-1C05-4370-9DA2-766D46EB5331}"/>
          </ac:spMkLst>
        </pc:spChg>
        <pc:spChg chg="add mod">
          <ac:chgData name="christine steiner" userId="db5f9f101bde9ce1" providerId="LiveId" clId="{FD542C4E-BD63-42DD-95B7-C8691AF00C10}" dt="2020-05-10T17:23:37.184" v="11505" actId="1076"/>
          <ac:spMkLst>
            <pc:docMk/>
            <pc:sldMk cId="2698652077" sldId="305"/>
            <ac:spMk id="5" creationId="{9DADE8A5-A00E-44BB-9C22-2149CD88DAD0}"/>
          </ac:spMkLst>
        </pc:spChg>
        <pc:spChg chg="del">
          <ac:chgData name="christine steiner" userId="db5f9f101bde9ce1" providerId="LiveId" clId="{FD542C4E-BD63-42DD-95B7-C8691AF00C10}" dt="2020-05-09T17:00:14.247" v="6153" actId="478"/>
          <ac:spMkLst>
            <pc:docMk/>
            <pc:sldMk cId="2698652077" sldId="305"/>
            <ac:spMk id="5" creationId="{ECB08C3C-9F59-48CD-B118-E188E37C1F85}"/>
          </ac:spMkLst>
        </pc:spChg>
        <pc:spChg chg="add mod">
          <ac:chgData name="christine steiner" userId="db5f9f101bde9ce1" providerId="LiveId" clId="{FD542C4E-BD63-42DD-95B7-C8691AF00C10}" dt="2020-05-10T16:43:11.845" v="10583" actId="20577"/>
          <ac:spMkLst>
            <pc:docMk/>
            <pc:sldMk cId="2698652077" sldId="305"/>
            <ac:spMk id="6" creationId="{9D7E898E-0AAE-4126-976D-3B7935D43240}"/>
          </ac:spMkLst>
        </pc:spChg>
        <pc:spChg chg="add del mod">
          <ac:chgData name="christine steiner" userId="db5f9f101bde9ce1" providerId="LiveId" clId="{FD542C4E-BD63-42DD-95B7-C8691AF00C10}" dt="2020-05-10T17:03:53.766" v="11253"/>
          <ac:spMkLst>
            <pc:docMk/>
            <pc:sldMk cId="2698652077" sldId="305"/>
            <ac:spMk id="7" creationId="{A6222112-F145-4C93-9B91-F6D90F68D26C}"/>
          </ac:spMkLst>
        </pc:spChg>
        <pc:spChg chg="add mod">
          <ac:chgData name="christine steiner" userId="db5f9f101bde9ce1" providerId="LiveId" clId="{FD542C4E-BD63-42DD-95B7-C8691AF00C10}" dt="2020-05-10T17:17:46.767" v="11472"/>
          <ac:spMkLst>
            <pc:docMk/>
            <pc:sldMk cId="2698652077" sldId="305"/>
            <ac:spMk id="9" creationId="{786C0F5B-D6A2-4160-826B-3AD3FC0FCB3A}"/>
          </ac:spMkLst>
        </pc:spChg>
        <pc:graphicFrameChg chg="add mod modGraphic">
          <ac:chgData name="christine steiner" userId="db5f9f101bde9ce1" providerId="LiveId" clId="{FD542C4E-BD63-42DD-95B7-C8691AF00C10}" dt="2020-05-10T17:23:26.861" v="11504" actId="14100"/>
          <ac:graphicFrameMkLst>
            <pc:docMk/>
            <pc:sldMk cId="2698652077" sldId="305"/>
            <ac:graphicFrameMk id="4" creationId="{F150DAA3-40BB-495F-B9D6-9AE8870E3CA8}"/>
          </ac:graphicFrameMkLst>
        </pc:graphicFrameChg>
        <pc:graphicFrameChg chg="add del mod">
          <ac:chgData name="christine steiner" userId="db5f9f101bde9ce1" providerId="LiveId" clId="{FD542C4E-BD63-42DD-95B7-C8691AF00C10}" dt="2020-05-10T17:06:49.480" v="11286"/>
          <ac:graphicFrameMkLst>
            <pc:docMk/>
            <pc:sldMk cId="2698652077" sldId="305"/>
            <ac:graphicFrameMk id="8" creationId="{CC7F9974-85BC-4E96-A908-084D81F019E2}"/>
          </ac:graphicFrameMkLst>
        </pc:graphicFrameChg>
      </pc:sldChg>
      <pc:sldChg chg="addSp delSp modSp add mod">
        <pc:chgData name="christine steiner" userId="db5f9f101bde9ce1" providerId="LiveId" clId="{FD542C4E-BD63-42DD-95B7-C8691AF00C10}" dt="2020-05-10T17:17:27.986" v="11471" actId="6549"/>
        <pc:sldMkLst>
          <pc:docMk/>
          <pc:sldMk cId="1868535354" sldId="306"/>
        </pc:sldMkLst>
        <pc:spChg chg="del">
          <ac:chgData name="christine steiner" userId="db5f9f101bde9ce1" providerId="LiveId" clId="{FD542C4E-BD63-42DD-95B7-C8691AF00C10}" dt="2020-05-09T17:01:39.155" v="6301" actId="478"/>
          <ac:spMkLst>
            <pc:docMk/>
            <pc:sldMk cId="1868535354" sldId="306"/>
            <ac:spMk id="2" creationId="{A4C5B01D-AA92-422F-B04C-8F90D98F1F63}"/>
          </ac:spMkLst>
        </pc:spChg>
        <pc:spChg chg="del">
          <ac:chgData name="christine steiner" userId="db5f9f101bde9ce1" providerId="LiveId" clId="{FD542C4E-BD63-42DD-95B7-C8691AF00C10}" dt="2020-05-09T17:01:35.826" v="6300" actId="478"/>
          <ac:spMkLst>
            <pc:docMk/>
            <pc:sldMk cId="1868535354" sldId="306"/>
            <ac:spMk id="3" creationId="{7152AAC8-CF91-4D8C-9D3B-4E8077D45071}"/>
          </ac:spMkLst>
        </pc:spChg>
        <pc:spChg chg="del">
          <ac:chgData name="christine steiner" userId="db5f9f101bde9ce1" providerId="LiveId" clId="{FD542C4E-BD63-42DD-95B7-C8691AF00C10}" dt="2020-05-09T17:01:42.386" v="6302" actId="478"/>
          <ac:spMkLst>
            <pc:docMk/>
            <pc:sldMk cId="1868535354" sldId="306"/>
            <ac:spMk id="4" creationId="{EEF746AD-1C05-4370-9DA2-766D46EB5331}"/>
          </ac:spMkLst>
        </pc:spChg>
        <pc:spChg chg="del">
          <ac:chgData name="christine steiner" userId="db5f9f101bde9ce1" providerId="LiveId" clId="{FD542C4E-BD63-42DD-95B7-C8691AF00C10}" dt="2020-05-09T17:01:44.949" v="6303" actId="478"/>
          <ac:spMkLst>
            <pc:docMk/>
            <pc:sldMk cId="1868535354" sldId="306"/>
            <ac:spMk id="5" creationId="{ECB08C3C-9F59-48CD-B118-E188E37C1F85}"/>
          </ac:spMkLst>
        </pc:spChg>
        <pc:spChg chg="add mod">
          <ac:chgData name="christine steiner" userId="db5f9f101bde9ce1" providerId="LiveId" clId="{FD542C4E-BD63-42DD-95B7-C8691AF00C10}" dt="2020-05-10T17:17:27.986" v="11471" actId="6549"/>
          <ac:spMkLst>
            <pc:docMk/>
            <pc:sldMk cId="1868535354" sldId="306"/>
            <ac:spMk id="6" creationId="{5520C554-66FD-4E36-A94E-C137E87F4BDC}"/>
          </ac:spMkLst>
        </pc:spChg>
        <pc:graphicFrameChg chg="add mod">
          <ac:chgData name="christine steiner" userId="db5f9f101bde9ce1" providerId="LiveId" clId="{FD542C4E-BD63-42DD-95B7-C8691AF00C10}" dt="2020-05-10T17:17:01.286" v="11466" actId="113"/>
          <ac:graphicFrameMkLst>
            <pc:docMk/>
            <pc:sldMk cId="1868535354" sldId="306"/>
            <ac:graphicFrameMk id="3" creationId="{6C5BA537-8AEA-4814-A700-4DDDC0DDCBA4}"/>
          </ac:graphicFrameMkLst>
        </pc:graphicFrameChg>
      </pc:sldChg>
      <pc:sldChg chg="addSp delSp modSp add mod">
        <pc:chgData name="christine steiner" userId="db5f9f101bde9ce1" providerId="LiveId" clId="{FD542C4E-BD63-42DD-95B7-C8691AF00C10}" dt="2020-05-10T17:18:24.539" v="11485" actId="20577"/>
        <pc:sldMkLst>
          <pc:docMk/>
          <pc:sldMk cId="1050034321" sldId="307"/>
        </pc:sldMkLst>
        <pc:spChg chg="del">
          <ac:chgData name="christine steiner" userId="db5f9f101bde9ce1" providerId="LiveId" clId="{FD542C4E-BD63-42DD-95B7-C8691AF00C10}" dt="2020-05-10T09:31:33.813" v="6412" actId="478"/>
          <ac:spMkLst>
            <pc:docMk/>
            <pc:sldMk cId="1050034321" sldId="307"/>
            <ac:spMk id="2" creationId="{A4C5B01D-AA92-422F-B04C-8F90D98F1F63}"/>
          </ac:spMkLst>
        </pc:spChg>
        <pc:spChg chg="del">
          <ac:chgData name="christine steiner" userId="db5f9f101bde9ce1" providerId="LiveId" clId="{FD542C4E-BD63-42DD-95B7-C8691AF00C10}" dt="2020-05-10T09:31:21.753" v="6410" actId="478"/>
          <ac:spMkLst>
            <pc:docMk/>
            <pc:sldMk cId="1050034321" sldId="307"/>
            <ac:spMk id="3" creationId="{7152AAC8-CF91-4D8C-9D3B-4E8077D45071}"/>
          </ac:spMkLst>
        </pc:spChg>
        <pc:spChg chg="del">
          <ac:chgData name="christine steiner" userId="db5f9f101bde9ce1" providerId="LiveId" clId="{FD542C4E-BD63-42DD-95B7-C8691AF00C10}" dt="2020-05-10T09:31:37.013" v="6413" actId="478"/>
          <ac:spMkLst>
            <pc:docMk/>
            <pc:sldMk cId="1050034321" sldId="307"/>
            <ac:spMk id="4" creationId="{EEF746AD-1C05-4370-9DA2-766D46EB5331}"/>
          </ac:spMkLst>
        </pc:spChg>
        <pc:spChg chg="del">
          <ac:chgData name="christine steiner" userId="db5f9f101bde9ce1" providerId="LiveId" clId="{FD542C4E-BD63-42DD-95B7-C8691AF00C10}" dt="2020-05-10T09:31:39.646" v="6414" actId="478"/>
          <ac:spMkLst>
            <pc:docMk/>
            <pc:sldMk cId="1050034321" sldId="307"/>
            <ac:spMk id="5" creationId="{ECB08C3C-9F59-48CD-B118-E188E37C1F85}"/>
          </ac:spMkLst>
        </pc:spChg>
        <pc:spChg chg="add del mod">
          <ac:chgData name="christine steiner" userId="db5f9f101bde9ce1" providerId="LiveId" clId="{FD542C4E-BD63-42DD-95B7-C8691AF00C10}" dt="2020-05-10T09:31:25.619" v="6411" actId="478"/>
          <ac:spMkLst>
            <pc:docMk/>
            <pc:sldMk cId="1050034321" sldId="307"/>
            <ac:spMk id="6" creationId="{76D018A3-3C73-4776-99C8-E68081644036}"/>
          </ac:spMkLst>
        </pc:spChg>
        <pc:spChg chg="add del mod">
          <ac:chgData name="christine steiner" userId="db5f9f101bde9ce1" providerId="LiveId" clId="{FD542C4E-BD63-42DD-95B7-C8691AF00C10}" dt="2020-05-10T17:18:24.539" v="11485" actId="20577"/>
          <ac:spMkLst>
            <pc:docMk/>
            <pc:sldMk cId="1050034321" sldId="307"/>
            <ac:spMk id="7" creationId="{DC7A2CBB-0E1D-47E0-B3E3-33639A5BBDF0}"/>
          </ac:spMkLst>
        </pc:spChg>
        <pc:spChg chg="add del mod">
          <ac:chgData name="christine steiner" userId="db5f9f101bde9ce1" providerId="LiveId" clId="{FD542C4E-BD63-42DD-95B7-C8691AF00C10}" dt="2020-05-10T09:32:19.055" v="6422" actId="478"/>
          <ac:spMkLst>
            <pc:docMk/>
            <pc:sldMk cId="1050034321" sldId="307"/>
            <ac:spMk id="9" creationId="{E659A406-466B-410E-9452-AE7D5B8960F3}"/>
          </ac:spMkLst>
        </pc:spChg>
      </pc:sldChg>
      <pc:sldChg chg="delSp modSp add mod ord">
        <pc:chgData name="christine steiner" userId="db5f9f101bde9ce1" providerId="LiveId" clId="{FD542C4E-BD63-42DD-95B7-C8691AF00C10}" dt="2020-05-10T14:51:57.823" v="8942" actId="20577"/>
        <pc:sldMkLst>
          <pc:docMk/>
          <pc:sldMk cId="4201381899" sldId="308"/>
        </pc:sldMkLst>
        <pc:spChg chg="mod">
          <ac:chgData name="christine steiner" userId="db5f9f101bde9ce1" providerId="LiveId" clId="{FD542C4E-BD63-42DD-95B7-C8691AF00C10}" dt="2020-05-10T14:51:57.823" v="8942" actId="20577"/>
          <ac:spMkLst>
            <pc:docMk/>
            <pc:sldMk cId="4201381899" sldId="308"/>
            <ac:spMk id="2" creationId="{420B8ED3-2DA0-4A85-A82E-688ED193664F}"/>
          </ac:spMkLst>
        </pc:spChg>
        <pc:spChg chg="del">
          <ac:chgData name="christine steiner" userId="db5f9f101bde9ce1" providerId="LiveId" clId="{FD542C4E-BD63-42DD-95B7-C8691AF00C10}" dt="2020-05-09T13:52:14.901" v="3635" actId="478"/>
          <ac:spMkLst>
            <pc:docMk/>
            <pc:sldMk cId="4201381899" sldId="308"/>
            <ac:spMk id="4" creationId="{AE00124C-AC07-4828-BA9B-398B9F7ADF01}"/>
          </ac:spMkLst>
        </pc:spChg>
        <pc:spChg chg="mod">
          <ac:chgData name="christine steiner" userId="db5f9f101bde9ce1" providerId="LiveId" clId="{FD542C4E-BD63-42DD-95B7-C8691AF00C10}" dt="2020-05-10T14:06:47.629" v="8189" actId="1076"/>
          <ac:spMkLst>
            <pc:docMk/>
            <pc:sldMk cId="4201381899" sldId="308"/>
            <ac:spMk id="6" creationId="{180F69B8-252F-4D94-920D-3297C8D04420}"/>
          </ac:spMkLst>
        </pc:spChg>
      </pc:sldChg>
      <pc:sldChg chg="addSp delSp modSp add mod">
        <pc:chgData name="christine steiner" userId="db5f9f101bde9ce1" providerId="LiveId" clId="{FD542C4E-BD63-42DD-95B7-C8691AF00C10}" dt="2020-05-10T16:10:38.430" v="10573" actId="207"/>
        <pc:sldMkLst>
          <pc:docMk/>
          <pc:sldMk cId="763360067" sldId="309"/>
        </pc:sldMkLst>
        <pc:spChg chg="del mod">
          <ac:chgData name="christine steiner" userId="db5f9f101bde9ce1" providerId="LiveId" clId="{FD542C4E-BD63-42DD-95B7-C8691AF00C10}" dt="2020-05-10T14:59:14.380" v="9179" actId="21"/>
          <ac:spMkLst>
            <pc:docMk/>
            <pc:sldMk cId="763360067" sldId="309"/>
            <ac:spMk id="2" creationId="{420B8ED3-2DA0-4A85-A82E-688ED193664F}"/>
          </ac:spMkLst>
        </pc:spChg>
        <pc:spChg chg="add del mod">
          <ac:chgData name="christine steiner" userId="db5f9f101bde9ce1" providerId="LiveId" clId="{FD542C4E-BD63-42DD-95B7-C8691AF00C10}" dt="2020-05-10T14:58:59.262" v="9177" actId="21"/>
          <ac:spMkLst>
            <pc:docMk/>
            <pc:sldMk cId="763360067" sldId="309"/>
            <ac:spMk id="3" creationId="{EEE6E065-9D50-4842-B28C-96A86643B5D8}"/>
          </ac:spMkLst>
        </pc:spChg>
        <pc:spChg chg="add del mod">
          <ac:chgData name="christine steiner" userId="db5f9f101bde9ce1" providerId="LiveId" clId="{FD542C4E-BD63-42DD-95B7-C8691AF00C10}" dt="2020-05-10T14:58:34.400" v="9172" actId="21"/>
          <ac:spMkLst>
            <pc:docMk/>
            <pc:sldMk cId="763360067" sldId="309"/>
            <ac:spMk id="4" creationId="{7F3D4170-3A38-474D-BD33-F4423842F3F8}"/>
          </ac:spMkLst>
        </pc:spChg>
        <pc:spChg chg="del mod">
          <ac:chgData name="christine steiner" userId="db5f9f101bde9ce1" providerId="LiveId" clId="{FD542C4E-BD63-42DD-95B7-C8691AF00C10}" dt="2020-05-10T11:45:18.458" v="7073" actId="478"/>
          <ac:spMkLst>
            <pc:docMk/>
            <pc:sldMk cId="763360067" sldId="309"/>
            <ac:spMk id="6" creationId="{180F69B8-252F-4D94-920D-3297C8D04420}"/>
          </ac:spMkLst>
        </pc:spChg>
        <pc:spChg chg="add del mod">
          <ac:chgData name="christine steiner" userId="db5f9f101bde9ce1" providerId="LiveId" clId="{FD542C4E-BD63-42DD-95B7-C8691AF00C10}" dt="2020-05-10T11:45:22.902" v="7075" actId="478"/>
          <ac:spMkLst>
            <pc:docMk/>
            <pc:sldMk cId="763360067" sldId="309"/>
            <ac:spMk id="7" creationId="{335CDDD7-8E34-49FC-969B-101EA54FC456}"/>
          </ac:spMkLst>
        </pc:spChg>
        <pc:spChg chg="add mod">
          <ac:chgData name="christine steiner" userId="db5f9f101bde9ce1" providerId="LiveId" clId="{FD542C4E-BD63-42DD-95B7-C8691AF00C10}" dt="2020-05-10T15:46:40.725" v="10094" actId="1076"/>
          <ac:spMkLst>
            <pc:docMk/>
            <pc:sldMk cId="763360067" sldId="309"/>
            <ac:spMk id="8" creationId="{6809E54F-03A0-4794-9198-3EAFE153B6DB}"/>
          </ac:spMkLst>
        </pc:spChg>
        <pc:spChg chg="add mod">
          <ac:chgData name="christine steiner" userId="db5f9f101bde9ce1" providerId="LiveId" clId="{FD542C4E-BD63-42DD-95B7-C8691AF00C10}" dt="2020-05-10T15:44:15.586" v="9997" actId="14100"/>
          <ac:spMkLst>
            <pc:docMk/>
            <pc:sldMk cId="763360067" sldId="309"/>
            <ac:spMk id="9" creationId="{64CE8F1E-0468-4FD5-9D21-2A48DECA96E2}"/>
          </ac:spMkLst>
        </pc:spChg>
        <pc:spChg chg="add mod">
          <ac:chgData name="christine steiner" userId="db5f9f101bde9ce1" providerId="LiveId" clId="{FD542C4E-BD63-42DD-95B7-C8691AF00C10}" dt="2020-05-10T15:44:34.034" v="10000" actId="14100"/>
          <ac:spMkLst>
            <pc:docMk/>
            <pc:sldMk cId="763360067" sldId="309"/>
            <ac:spMk id="10" creationId="{3EA9395E-A9F1-4470-8138-AC701B61FA75}"/>
          </ac:spMkLst>
        </pc:spChg>
        <pc:spChg chg="add mod">
          <ac:chgData name="christine steiner" userId="db5f9f101bde9ce1" providerId="LiveId" clId="{FD542C4E-BD63-42DD-95B7-C8691AF00C10}" dt="2020-05-10T16:10:38.430" v="10573" actId="207"/>
          <ac:spMkLst>
            <pc:docMk/>
            <pc:sldMk cId="763360067" sldId="309"/>
            <ac:spMk id="11" creationId="{4BC13059-9685-4366-AA02-E938EEB01113}"/>
          </ac:spMkLst>
        </pc:spChg>
        <pc:spChg chg="add del mod">
          <ac:chgData name="christine steiner" userId="db5f9f101bde9ce1" providerId="LiveId" clId="{FD542C4E-BD63-42DD-95B7-C8691AF00C10}" dt="2020-05-10T15:14:42.579" v="9858"/>
          <ac:spMkLst>
            <pc:docMk/>
            <pc:sldMk cId="763360067" sldId="309"/>
            <ac:spMk id="12" creationId="{336C1D8C-94AD-4D42-BB61-FD1FFB6145F6}"/>
          </ac:spMkLst>
        </pc:spChg>
        <pc:spChg chg="add mod">
          <ac:chgData name="christine steiner" userId="db5f9f101bde9ce1" providerId="LiveId" clId="{FD542C4E-BD63-42DD-95B7-C8691AF00C10}" dt="2020-05-10T15:53:14.897" v="10307" actId="6549"/>
          <ac:spMkLst>
            <pc:docMk/>
            <pc:sldMk cId="763360067" sldId="309"/>
            <ac:spMk id="13" creationId="{7CE66D6E-6ED6-42EB-AB7A-6D16B06DD55A}"/>
          </ac:spMkLst>
        </pc:spChg>
        <pc:spChg chg="add mod">
          <ac:chgData name="christine steiner" userId="db5f9f101bde9ce1" providerId="LiveId" clId="{FD542C4E-BD63-42DD-95B7-C8691AF00C10}" dt="2020-05-10T16:03:48.300" v="10406" actId="688"/>
          <ac:spMkLst>
            <pc:docMk/>
            <pc:sldMk cId="763360067" sldId="309"/>
            <ac:spMk id="14" creationId="{0EA1D3E6-B84A-45F2-9B41-287B22663B1B}"/>
          </ac:spMkLst>
        </pc:spChg>
      </pc:sldChg>
      <pc:sldChg chg="delSp add mod">
        <pc:chgData name="christine steiner" userId="db5f9f101bde9ce1" providerId="LiveId" clId="{FD542C4E-BD63-42DD-95B7-C8691AF00C10}" dt="2020-05-10T09:34:39.580" v="6490" actId="478"/>
        <pc:sldMkLst>
          <pc:docMk/>
          <pc:sldMk cId="1356601915" sldId="310"/>
        </pc:sldMkLst>
        <pc:spChg chg="del">
          <ac:chgData name="christine steiner" userId="db5f9f101bde9ce1" providerId="LiveId" clId="{FD542C4E-BD63-42DD-95B7-C8691AF00C10}" dt="2020-05-10T09:34:31.661" v="6488" actId="478"/>
          <ac:spMkLst>
            <pc:docMk/>
            <pc:sldMk cId="1356601915" sldId="310"/>
            <ac:spMk id="2" creationId="{A4C5B01D-AA92-422F-B04C-8F90D98F1F63}"/>
          </ac:spMkLst>
        </pc:spChg>
        <pc:spChg chg="del">
          <ac:chgData name="christine steiner" userId="db5f9f101bde9ce1" providerId="LiveId" clId="{FD542C4E-BD63-42DD-95B7-C8691AF00C10}" dt="2020-05-10T09:34:24.203" v="6486" actId="478"/>
          <ac:spMkLst>
            <pc:docMk/>
            <pc:sldMk cId="1356601915" sldId="310"/>
            <ac:spMk id="3" creationId="{7152AAC8-CF91-4D8C-9D3B-4E8077D45071}"/>
          </ac:spMkLst>
        </pc:spChg>
        <pc:spChg chg="del">
          <ac:chgData name="christine steiner" userId="db5f9f101bde9ce1" providerId="LiveId" clId="{FD542C4E-BD63-42DD-95B7-C8691AF00C10}" dt="2020-05-10T09:34:35.040" v="6489" actId="478"/>
          <ac:spMkLst>
            <pc:docMk/>
            <pc:sldMk cId="1356601915" sldId="310"/>
            <ac:spMk id="4" creationId="{EEF746AD-1C05-4370-9DA2-766D46EB5331}"/>
          </ac:spMkLst>
        </pc:spChg>
        <pc:spChg chg="del">
          <ac:chgData name="christine steiner" userId="db5f9f101bde9ce1" providerId="LiveId" clId="{FD542C4E-BD63-42DD-95B7-C8691AF00C10}" dt="2020-05-10T09:34:39.580" v="6490" actId="478"/>
          <ac:spMkLst>
            <pc:docMk/>
            <pc:sldMk cId="1356601915" sldId="310"/>
            <ac:spMk id="5" creationId="{ECB08C3C-9F59-48CD-B118-E188E37C1F85}"/>
          </ac:spMkLst>
        </pc:spChg>
        <pc:spChg chg="del">
          <ac:chgData name="christine steiner" userId="db5f9f101bde9ce1" providerId="LiveId" clId="{FD542C4E-BD63-42DD-95B7-C8691AF00C10}" dt="2020-05-10T09:34:27.531" v="6487" actId="478"/>
          <ac:spMkLst>
            <pc:docMk/>
            <pc:sldMk cId="1356601915" sldId="310"/>
            <ac:spMk id="6" creationId="{76D018A3-3C73-4776-99C8-E68081644036}"/>
          </ac:spMkLst>
        </pc:spChg>
      </pc:sldChg>
      <pc:sldChg chg="delSp add mod ord">
        <pc:chgData name="christine steiner" userId="db5f9f101bde9ce1" providerId="LiveId" clId="{FD542C4E-BD63-42DD-95B7-C8691AF00C10}" dt="2020-05-10T09:35:02.561" v="6495" actId="478"/>
        <pc:sldMkLst>
          <pc:docMk/>
          <pc:sldMk cId="1022031959" sldId="311"/>
        </pc:sldMkLst>
        <pc:spChg chg="del">
          <ac:chgData name="christine steiner" userId="db5f9f101bde9ce1" providerId="LiveId" clId="{FD542C4E-BD63-42DD-95B7-C8691AF00C10}" dt="2020-05-10T09:34:56.321" v="6493" actId="478"/>
          <ac:spMkLst>
            <pc:docMk/>
            <pc:sldMk cId="1022031959" sldId="311"/>
            <ac:spMk id="2" creationId="{A4C5B01D-AA92-422F-B04C-8F90D98F1F63}"/>
          </ac:spMkLst>
        </pc:spChg>
        <pc:spChg chg="del">
          <ac:chgData name="christine steiner" userId="db5f9f101bde9ce1" providerId="LiveId" clId="{FD542C4E-BD63-42DD-95B7-C8691AF00C10}" dt="2020-05-10T09:34:45.805" v="6491" actId="478"/>
          <ac:spMkLst>
            <pc:docMk/>
            <pc:sldMk cId="1022031959" sldId="311"/>
            <ac:spMk id="3" creationId="{7152AAC8-CF91-4D8C-9D3B-4E8077D45071}"/>
          </ac:spMkLst>
        </pc:spChg>
        <pc:spChg chg="del">
          <ac:chgData name="christine steiner" userId="db5f9f101bde9ce1" providerId="LiveId" clId="{FD542C4E-BD63-42DD-95B7-C8691AF00C10}" dt="2020-05-10T09:34:59.906" v="6494" actId="478"/>
          <ac:spMkLst>
            <pc:docMk/>
            <pc:sldMk cId="1022031959" sldId="311"/>
            <ac:spMk id="4" creationId="{EEF746AD-1C05-4370-9DA2-766D46EB5331}"/>
          </ac:spMkLst>
        </pc:spChg>
        <pc:spChg chg="del">
          <ac:chgData name="christine steiner" userId="db5f9f101bde9ce1" providerId="LiveId" clId="{FD542C4E-BD63-42DD-95B7-C8691AF00C10}" dt="2020-05-10T09:35:02.561" v="6495" actId="478"/>
          <ac:spMkLst>
            <pc:docMk/>
            <pc:sldMk cId="1022031959" sldId="311"/>
            <ac:spMk id="5" creationId="{ECB08C3C-9F59-48CD-B118-E188E37C1F85}"/>
          </ac:spMkLst>
        </pc:spChg>
        <pc:spChg chg="del">
          <ac:chgData name="christine steiner" userId="db5f9f101bde9ce1" providerId="LiveId" clId="{FD542C4E-BD63-42DD-95B7-C8691AF00C10}" dt="2020-05-10T09:34:49.592" v="6492" actId="478"/>
          <ac:spMkLst>
            <pc:docMk/>
            <pc:sldMk cId="1022031959" sldId="311"/>
            <ac:spMk id="6" creationId="{76D018A3-3C73-4776-99C8-E68081644036}"/>
          </ac:spMkLst>
        </pc:spChg>
      </pc:sldChg>
      <pc:sldChg chg="delSp add mod ord">
        <pc:chgData name="christine steiner" userId="db5f9f101bde9ce1" providerId="LiveId" clId="{FD542C4E-BD63-42DD-95B7-C8691AF00C10}" dt="2020-05-10T09:36:23.785" v="6510" actId="478"/>
        <pc:sldMkLst>
          <pc:docMk/>
          <pc:sldMk cId="3243098958" sldId="312"/>
        </pc:sldMkLst>
        <pc:spChg chg="del">
          <ac:chgData name="christine steiner" userId="db5f9f101bde9ce1" providerId="LiveId" clId="{FD542C4E-BD63-42DD-95B7-C8691AF00C10}" dt="2020-05-10T09:36:17.420" v="6508" actId="478"/>
          <ac:spMkLst>
            <pc:docMk/>
            <pc:sldMk cId="3243098958" sldId="312"/>
            <ac:spMk id="2" creationId="{A4C5B01D-AA92-422F-B04C-8F90D98F1F63}"/>
          </ac:spMkLst>
        </pc:spChg>
        <pc:spChg chg="del">
          <ac:chgData name="christine steiner" userId="db5f9f101bde9ce1" providerId="LiveId" clId="{FD542C4E-BD63-42DD-95B7-C8691AF00C10}" dt="2020-05-10T09:36:09.110" v="6506" actId="478"/>
          <ac:spMkLst>
            <pc:docMk/>
            <pc:sldMk cId="3243098958" sldId="312"/>
            <ac:spMk id="3" creationId="{7152AAC8-CF91-4D8C-9D3B-4E8077D45071}"/>
          </ac:spMkLst>
        </pc:spChg>
        <pc:spChg chg="del">
          <ac:chgData name="christine steiner" userId="db5f9f101bde9ce1" providerId="LiveId" clId="{FD542C4E-BD63-42DD-95B7-C8691AF00C10}" dt="2020-05-10T09:36:21.269" v="6509" actId="478"/>
          <ac:spMkLst>
            <pc:docMk/>
            <pc:sldMk cId="3243098958" sldId="312"/>
            <ac:spMk id="4" creationId="{EEF746AD-1C05-4370-9DA2-766D46EB5331}"/>
          </ac:spMkLst>
        </pc:spChg>
        <pc:spChg chg="del">
          <ac:chgData name="christine steiner" userId="db5f9f101bde9ce1" providerId="LiveId" clId="{FD542C4E-BD63-42DD-95B7-C8691AF00C10}" dt="2020-05-10T09:36:23.785" v="6510" actId="478"/>
          <ac:spMkLst>
            <pc:docMk/>
            <pc:sldMk cId="3243098958" sldId="312"/>
            <ac:spMk id="5" creationId="{ECB08C3C-9F59-48CD-B118-E188E37C1F85}"/>
          </ac:spMkLst>
        </pc:spChg>
        <pc:spChg chg="del">
          <ac:chgData name="christine steiner" userId="db5f9f101bde9ce1" providerId="LiveId" clId="{FD542C4E-BD63-42DD-95B7-C8691AF00C10}" dt="2020-05-10T09:36:15.679" v="6507" actId="478"/>
          <ac:spMkLst>
            <pc:docMk/>
            <pc:sldMk cId="3243098958" sldId="312"/>
            <ac:spMk id="6" creationId="{76D018A3-3C73-4776-99C8-E68081644036}"/>
          </ac:spMkLst>
        </pc:spChg>
      </pc:sldChg>
      <pc:sldChg chg="delSp add mod">
        <pc:chgData name="christine steiner" userId="db5f9f101bde9ce1" providerId="LiveId" clId="{FD542C4E-BD63-42DD-95B7-C8691AF00C10}" dt="2020-05-10T09:35:31.615" v="6500" actId="478"/>
        <pc:sldMkLst>
          <pc:docMk/>
          <pc:sldMk cId="3450493825" sldId="313"/>
        </pc:sldMkLst>
        <pc:spChg chg="del">
          <ac:chgData name="christine steiner" userId="db5f9f101bde9ce1" providerId="LiveId" clId="{FD542C4E-BD63-42DD-95B7-C8691AF00C10}" dt="2020-05-10T09:35:27.645" v="6499" actId="478"/>
          <ac:spMkLst>
            <pc:docMk/>
            <pc:sldMk cId="3450493825" sldId="313"/>
            <ac:spMk id="2" creationId="{A4C5B01D-AA92-422F-B04C-8F90D98F1F63}"/>
          </ac:spMkLst>
        </pc:spChg>
        <pc:spChg chg="del">
          <ac:chgData name="christine steiner" userId="db5f9f101bde9ce1" providerId="LiveId" clId="{FD542C4E-BD63-42DD-95B7-C8691AF00C10}" dt="2020-05-10T09:35:09.742" v="6496" actId="478"/>
          <ac:spMkLst>
            <pc:docMk/>
            <pc:sldMk cId="3450493825" sldId="313"/>
            <ac:spMk id="3" creationId="{7152AAC8-CF91-4D8C-9D3B-4E8077D45071}"/>
          </ac:spMkLst>
        </pc:spChg>
        <pc:spChg chg="del">
          <ac:chgData name="christine steiner" userId="db5f9f101bde9ce1" providerId="LiveId" clId="{FD542C4E-BD63-42DD-95B7-C8691AF00C10}" dt="2020-05-10T09:35:31.615" v="6500" actId="478"/>
          <ac:spMkLst>
            <pc:docMk/>
            <pc:sldMk cId="3450493825" sldId="313"/>
            <ac:spMk id="4" creationId="{EEF746AD-1C05-4370-9DA2-766D46EB5331}"/>
          </ac:spMkLst>
        </pc:spChg>
        <pc:spChg chg="del">
          <ac:chgData name="christine steiner" userId="db5f9f101bde9ce1" providerId="LiveId" clId="{FD542C4E-BD63-42DD-95B7-C8691AF00C10}" dt="2020-05-10T09:35:19.407" v="6498" actId="478"/>
          <ac:spMkLst>
            <pc:docMk/>
            <pc:sldMk cId="3450493825" sldId="313"/>
            <ac:spMk id="5" creationId="{ECB08C3C-9F59-48CD-B118-E188E37C1F85}"/>
          </ac:spMkLst>
        </pc:spChg>
        <pc:spChg chg="del">
          <ac:chgData name="christine steiner" userId="db5f9f101bde9ce1" providerId="LiveId" clId="{FD542C4E-BD63-42DD-95B7-C8691AF00C10}" dt="2020-05-10T09:35:14.004" v="6497" actId="478"/>
          <ac:spMkLst>
            <pc:docMk/>
            <pc:sldMk cId="3450493825" sldId="313"/>
            <ac:spMk id="6" creationId="{76D018A3-3C73-4776-99C8-E68081644036}"/>
          </ac:spMkLst>
        </pc:spChg>
      </pc:sldChg>
      <pc:sldChg chg="delSp add mod ord">
        <pc:chgData name="christine steiner" userId="db5f9f101bde9ce1" providerId="LiveId" clId="{FD542C4E-BD63-42DD-95B7-C8691AF00C10}" dt="2020-05-10T17:24:38.344" v="11509"/>
        <pc:sldMkLst>
          <pc:docMk/>
          <pc:sldMk cId="3738158142" sldId="314"/>
        </pc:sldMkLst>
        <pc:spChg chg="del">
          <ac:chgData name="christine steiner" userId="db5f9f101bde9ce1" providerId="LiveId" clId="{FD542C4E-BD63-42DD-95B7-C8691AF00C10}" dt="2020-05-10T09:35:55.176" v="6503" actId="478"/>
          <ac:spMkLst>
            <pc:docMk/>
            <pc:sldMk cId="3738158142" sldId="314"/>
            <ac:spMk id="2" creationId="{A4C5B01D-AA92-422F-B04C-8F90D98F1F63}"/>
          </ac:spMkLst>
        </pc:spChg>
        <pc:spChg chg="del">
          <ac:chgData name="christine steiner" userId="db5f9f101bde9ce1" providerId="LiveId" clId="{FD542C4E-BD63-42DD-95B7-C8691AF00C10}" dt="2020-05-10T09:35:44.190" v="6501" actId="478"/>
          <ac:spMkLst>
            <pc:docMk/>
            <pc:sldMk cId="3738158142" sldId="314"/>
            <ac:spMk id="3" creationId="{7152AAC8-CF91-4D8C-9D3B-4E8077D45071}"/>
          </ac:spMkLst>
        </pc:spChg>
        <pc:spChg chg="del">
          <ac:chgData name="christine steiner" userId="db5f9f101bde9ce1" providerId="LiveId" clId="{FD542C4E-BD63-42DD-95B7-C8691AF00C10}" dt="2020-05-10T09:35:58.436" v="6504" actId="478"/>
          <ac:spMkLst>
            <pc:docMk/>
            <pc:sldMk cId="3738158142" sldId="314"/>
            <ac:spMk id="4" creationId="{EEF746AD-1C05-4370-9DA2-766D46EB5331}"/>
          </ac:spMkLst>
        </pc:spChg>
        <pc:spChg chg="del">
          <ac:chgData name="christine steiner" userId="db5f9f101bde9ce1" providerId="LiveId" clId="{FD542C4E-BD63-42DD-95B7-C8691AF00C10}" dt="2020-05-10T09:36:01.214" v="6505" actId="478"/>
          <ac:spMkLst>
            <pc:docMk/>
            <pc:sldMk cId="3738158142" sldId="314"/>
            <ac:spMk id="5" creationId="{ECB08C3C-9F59-48CD-B118-E188E37C1F85}"/>
          </ac:spMkLst>
        </pc:spChg>
        <pc:spChg chg="del">
          <ac:chgData name="christine steiner" userId="db5f9f101bde9ce1" providerId="LiveId" clId="{FD542C4E-BD63-42DD-95B7-C8691AF00C10}" dt="2020-05-10T09:35:47.757" v="6502" actId="478"/>
          <ac:spMkLst>
            <pc:docMk/>
            <pc:sldMk cId="3738158142" sldId="314"/>
            <ac:spMk id="6" creationId="{76D018A3-3C73-4776-99C8-E68081644036}"/>
          </ac:spMkLst>
        </pc:spChg>
      </pc:sldChg>
      <pc:sldChg chg="addSp delSp modSp new mod">
        <pc:chgData name="christine steiner" userId="db5f9f101bde9ce1" providerId="LiveId" clId="{FD542C4E-BD63-42DD-95B7-C8691AF00C10}" dt="2020-05-10T16:05:32.176" v="10416" actId="1076"/>
        <pc:sldMkLst>
          <pc:docMk/>
          <pc:sldMk cId="1869229109" sldId="315"/>
        </pc:sldMkLst>
        <pc:spChg chg="del mod">
          <ac:chgData name="christine steiner" userId="db5f9f101bde9ce1" providerId="LiveId" clId="{FD542C4E-BD63-42DD-95B7-C8691AF00C10}" dt="2020-05-10T14:58:45.301" v="9175" actId="478"/>
          <ac:spMkLst>
            <pc:docMk/>
            <pc:sldMk cId="1869229109" sldId="315"/>
            <ac:spMk id="2" creationId="{5F7C9663-9C50-48E0-9A2B-E5EFCD09F1A4}"/>
          </ac:spMkLst>
        </pc:spChg>
        <pc:spChg chg="del">
          <ac:chgData name="christine steiner" userId="db5f9f101bde9ce1" providerId="LiveId" clId="{FD542C4E-BD63-42DD-95B7-C8691AF00C10}" dt="2020-05-10T14:58:41.116" v="9174" actId="478"/>
          <ac:spMkLst>
            <pc:docMk/>
            <pc:sldMk cId="1869229109" sldId="315"/>
            <ac:spMk id="3" creationId="{8D1EA303-60A5-459C-A1C4-887A3FF90ACB}"/>
          </ac:spMkLst>
        </pc:spChg>
        <pc:spChg chg="del">
          <ac:chgData name="christine steiner" userId="db5f9f101bde9ce1" providerId="LiveId" clId="{FD542C4E-BD63-42DD-95B7-C8691AF00C10}" dt="2020-05-10T13:56:32.643" v="7831" actId="478"/>
          <ac:spMkLst>
            <pc:docMk/>
            <pc:sldMk cId="1869229109" sldId="315"/>
            <ac:spMk id="4" creationId="{7AD6B6E8-C750-448C-ACAA-0D71848C3415}"/>
          </ac:spMkLst>
        </pc:spChg>
        <pc:spChg chg="del">
          <ac:chgData name="christine steiner" userId="db5f9f101bde9ce1" providerId="LiveId" clId="{FD542C4E-BD63-42DD-95B7-C8691AF00C10}" dt="2020-05-10T14:58:47.942" v="9176" actId="478"/>
          <ac:spMkLst>
            <pc:docMk/>
            <pc:sldMk cId="1869229109" sldId="315"/>
            <ac:spMk id="5" creationId="{C5BC2067-A5AE-461C-AC6D-56B009991C79}"/>
          </ac:spMkLst>
        </pc:spChg>
        <pc:spChg chg="add mod">
          <ac:chgData name="christine steiner" userId="db5f9f101bde9ce1" providerId="LiveId" clId="{FD542C4E-BD63-42DD-95B7-C8691AF00C10}" dt="2020-05-10T15:59:40.446" v="10368" actId="1076"/>
          <ac:spMkLst>
            <pc:docMk/>
            <pc:sldMk cId="1869229109" sldId="315"/>
            <ac:spMk id="6" creationId="{0BBA56BB-5FF3-4124-B394-3845AADCF1E2}"/>
          </ac:spMkLst>
        </pc:spChg>
        <pc:spChg chg="add mod">
          <ac:chgData name="christine steiner" userId="db5f9f101bde9ce1" providerId="LiveId" clId="{FD542C4E-BD63-42DD-95B7-C8691AF00C10}" dt="2020-05-10T16:05:32.176" v="10416" actId="1076"/>
          <ac:spMkLst>
            <pc:docMk/>
            <pc:sldMk cId="1869229109" sldId="315"/>
            <ac:spMk id="7" creationId="{8ACD9865-7524-43D0-9E0B-EF55EC5ECE2B}"/>
          </ac:spMkLst>
        </pc:spChg>
        <pc:spChg chg="add del mod">
          <ac:chgData name="christine steiner" userId="db5f9f101bde9ce1" providerId="LiveId" clId="{FD542C4E-BD63-42DD-95B7-C8691AF00C10}" dt="2020-05-10T15:54:17.856" v="10308" actId="478"/>
          <ac:spMkLst>
            <pc:docMk/>
            <pc:sldMk cId="1869229109" sldId="315"/>
            <ac:spMk id="8" creationId="{1FBFAEFD-8DF5-41E3-A4B8-A87EC940D762}"/>
          </ac:spMkLst>
        </pc:spChg>
        <pc:spChg chg="add del mod">
          <ac:chgData name="christine steiner" userId="db5f9f101bde9ce1" providerId="LiveId" clId="{FD542C4E-BD63-42DD-95B7-C8691AF00C10}" dt="2020-05-10T15:59:04.654" v="10357" actId="478"/>
          <ac:spMkLst>
            <pc:docMk/>
            <pc:sldMk cId="1869229109" sldId="315"/>
            <ac:spMk id="9" creationId="{68A9091D-B684-4C2D-9A7D-4246D7564A15}"/>
          </ac:spMkLst>
        </pc:spChg>
      </pc:sldChg>
      <pc:sldChg chg="add">
        <pc:chgData name="christine steiner" userId="db5f9f101bde9ce1" providerId="LiveId" clId="{FD542C4E-BD63-42DD-95B7-C8691AF00C10}" dt="2020-05-10T17:18:15.634" v="11473"/>
        <pc:sldMkLst>
          <pc:docMk/>
          <pc:sldMk cId="547684402" sldId="316"/>
        </pc:sldMkLst>
      </pc:sldChg>
    </pc:docChg>
  </pc:docChgLst>
  <pc:docChgLst>
    <pc:chgData name="christine steiner" userId="db5f9f101bde9ce1" providerId="LiveId" clId="{8060295D-6798-4E78-AEB9-0C287C40805E}"/>
    <pc:docChg chg="custSel modSld sldOrd">
      <pc:chgData name="christine steiner" userId="db5f9f101bde9ce1" providerId="LiveId" clId="{8060295D-6798-4E78-AEB9-0C287C40805E}" dt="2019-11-01T10:15:09.295" v="5" actId="20577"/>
      <pc:docMkLst>
        <pc:docMk/>
      </pc:docMkLst>
      <pc:sldChg chg="modSp">
        <pc:chgData name="christine steiner" userId="db5f9f101bde9ce1" providerId="LiveId" clId="{8060295D-6798-4E78-AEB9-0C287C40805E}" dt="2019-11-01T10:15:09.295" v="5" actId="20577"/>
        <pc:sldMkLst>
          <pc:docMk/>
          <pc:sldMk cId="699982598" sldId="257"/>
        </pc:sldMkLst>
        <pc:spChg chg="mod">
          <ac:chgData name="christine steiner" userId="db5f9f101bde9ce1" providerId="LiveId" clId="{8060295D-6798-4E78-AEB9-0C287C40805E}" dt="2019-11-01T10:15:09.295" v="5" actId="20577"/>
          <ac:spMkLst>
            <pc:docMk/>
            <pc:sldMk cId="699982598" sldId="257"/>
            <ac:spMk id="3" creationId="{00000000-0000-0000-0000-000000000000}"/>
          </ac:spMkLst>
        </pc:spChg>
        <pc:spChg chg="mod">
          <ac:chgData name="christine steiner" userId="db5f9f101bde9ce1" providerId="LiveId" clId="{8060295D-6798-4E78-AEB9-0C287C40805E}" dt="2019-11-01T10:15:00.819" v="4" actId="1076"/>
          <ac:spMkLst>
            <pc:docMk/>
            <pc:sldMk cId="699982598" sldId="257"/>
            <ac:spMk id="5" creationId="{00000000-0000-0000-0000-000000000000}"/>
          </ac:spMkLst>
        </pc:spChg>
      </pc:sldChg>
      <pc:sldChg chg="addSp delSp modSp ord">
        <pc:chgData name="christine steiner" userId="db5f9f101bde9ce1" providerId="LiveId" clId="{8060295D-6798-4E78-AEB9-0C287C40805E}" dt="2019-11-01T10:14:42.454" v="3" actId="478"/>
        <pc:sldMkLst>
          <pc:docMk/>
          <pc:sldMk cId="2813671508" sldId="294"/>
        </pc:sldMkLst>
        <pc:spChg chg="add del mod">
          <ac:chgData name="christine steiner" userId="db5f9f101bde9ce1" providerId="LiveId" clId="{8060295D-6798-4E78-AEB9-0C287C40805E}" dt="2019-11-01T10:14:42.454" v="3" actId="478"/>
          <ac:spMkLst>
            <pc:docMk/>
            <pc:sldMk cId="2813671508" sldId="294"/>
            <ac:spMk id="3" creationId="{82D7CC78-635D-49B5-ADB4-79CB09FF131E}"/>
          </ac:spMkLst>
        </pc:spChg>
        <pc:spChg chg="del">
          <ac:chgData name="christine steiner" userId="db5f9f101bde9ce1" providerId="LiveId" clId="{8060295D-6798-4E78-AEB9-0C287C40805E}" dt="2019-11-01T10:14:38.057" v="1" actId="478"/>
          <ac:spMkLst>
            <pc:docMk/>
            <pc:sldMk cId="2813671508" sldId="294"/>
            <ac:spMk id="6"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D:\FSP\DGB\Verfassen\Grafiken0803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einer\Documents\Publikationen&amp;Pr&#228;sentationen\aufsaetze_und_vortraege\vortr&#228;ge\2020_Landesausschuss%20Berufsbildung\Abbildung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einer\Documents\Publikationen&amp;Pr&#228;sentationen\aufsaetze_und_vortraege\vortr&#228;ge\2020_Landesausschuss%20Berufsbildung\Abbildunge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dPt>
            <c:idx val="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1-54AC-4B3F-91C7-9AFF1EEEA5DA}"/>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1-54AC-4B3F-91C7-9AFF1EEEA5DA}"/>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2-54AC-4B3F-91C7-9AFF1EEEA5DA}"/>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3-54AC-4B3F-91C7-9AFF1EEEA5DA}"/>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54AC-4B3F-91C7-9AFF1EEEA5DA}"/>
              </c:ext>
            </c:extLst>
          </c:dPt>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5-54AC-4B3F-91C7-9AFF1EEEA5DA}"/>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7-54AC-4B3F-91C7-9AFF1EEEA5DA}"/>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D-54AC-4B3F-91C7-9AFF1EEEA5DA}"/>
              </c:ext>
            </c:extLst>
          </c:dPt>
          <c:dPt>
            <c:idx val="9"/>
            <c:invertIfNegative val="0"/>
            <c:bubble3D val="0"/>
            <c:spPr>
              <a:solidFill>
                <a:schemeClr val="bg1">
                  <a:lumMod val="75000"/>
                </a:schemeClr>
              </a:solidFill>
              <a:ln>
                <a:noFill/>
              </a:ln>
              <a:effectLst/>
            </c:spPr>
            <c:extLst>
              <c:ext xmlns:c16="http://schemas.microsoft.com/office/drawing/2014/chart" uri="{C3380CC4-5D6E-409C-BE32-E72D297353CC}">
                <c16:uniqueId val="{00000009-54AC-4B3F-91C7-9AFF1EEEA5DA}"/>
              </c:ext>
            </c:extLst>
          </c:dPt>
          <c:dPt>
            <c:idx val="1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0-54AC-4B3F-91C7-9AFF1EEEA5DA}"/>
              </c:ext>
            </c:extLst>
          </c:dPt>
          <c:dPt>
            <c:idx val="11"/>
            <c:invertIfNegative val="0"/>
            <c:bubble3D val="0"/>
            <c:spPr>
              <a:solidFill>
                <a:schemeClr val="bg1">
                  <a:lumMod val="75000"/>
                </a:schemeClr>
              </a:solidFill>
              <a:ln>
                <a:noFill/>
              </a:ln>
              <a:effectLst/>
            </c:spPr>
            <c:extLst>
              <c:ext xmlns:c16="http://schemas.microsoft.com/office/drawing/2014/chart" uri="{C3380CC4-5D6E-409C-BE32-E72D297353CC}">
                <c16:uniqueId val="{0000000B-54AC-4B3F-91C7-9AFF1EEEA5DA}"/>
              </c:ext>
            </c:extLst>
          </c:dPt>
          <c:dLbls>
            <c:dLbl>
              <c:idx val="4"/>
              <c:delete val="1"/>
              <c:extLst>
                <c:ext xmlns:c15="http://schemas.microsoft.com/office/drawing/2012/chart" uri="{CE6537A1-D6FC-4f65-9D91-7224C49458BB}"/>
                <c:ext xmlns:c16="http://schemas.microsoft.com/office/drawing/2014/chart" uri="{C3380CC4-5D6E-409C-BE32-E72D297353CC}">
                  <c16:uniqueId val="{0000000F-54AC-4B3F-91C7-9AFF1EEEA5DA}"/>
                </c:ext>
              </c:extLst>
            </c:dLbl>
            <c:dLbl>
              <c:idx val="5"/>
              <c:delete val="1"/>
              <c:extLst>
                <c:ext xmlns:c15="http://schemas.microsoft.com/office/drawing/2012/chart" uri="{CE6537A1-D6FC-4f65-9D91-7224C49458BB}"/>
                <c:ext xmlns:c16="http://schemas.microsoft.com/office/drawing/2014/chart" uri="{C3380CC4-5D6E-409C-BE32-E72D297353CC}">
                  <c16:uniqueId val="{00000005-54AC-4B3F-91C7-9AFF1EEEA5DA}"/>
                </c:ext>
              </c:extLst>
            </c:dLbl>
            <c:dLbl>
              <c:idx val="6"/>
              <c:delete val="1"/>
              <c:extLst>
                <c:ext xmlns:c15="http://schemas.microsoft.com/office/drawing/2012/chart" uri="{CE6537A1-D6FC-4f65-9D91-7224C49458BB}"/>
                <c:ext xmlns:c16="http://schemas.microsoft.com/office/drawing/2014/chart" uri="{C3380CC4-5D6E-409C-BE32-E72D297353CC}">
                  <c16:uniqueId val="{0000000C-54AC-4B3F-91C7-9AFF1EEEA5DA}"/>
                </c:ext>
              </c:extLst>
            </c:dLbl>
            <c:dLbl>
              <c:idx val="7"/>
              <c:delete val="1"/>
              <c:extLst>
                <c:ext xmlns:c15="http://schemas.microsoft.com/office/drawing/2012/chart" uri="{CE6537A1-D6FC-4f65-9D91-7224C49458BB}"/>
                <c:ext xmlns:c16="http://schemas.microsoft.com/office/drawing/2014/chart" uri="{C3380CC4-5D6E-409C-BE32-E72D297353CC}">
                  <c16:uniqueId val="{00000007-54AC-4B3F-91C7-9AFF1EEEA5DA}"/>
                </c:ext>
              </c:extLst>
            </c:dLbl>
            <c:dLbl>
              <c:idx val="8"/>
              <c:delete val="1"/>
              <c:extLst>
                <c:ext xmlns:c15="http://schemas.microsoft.com/office/drawing/2012/chart" uri="{CE6537A1-D6FC-4f65-9D91-7224C49458BB}"/>
                <c:ext xmlns:c16="http://schemas.microsoft.com/office/drawing/2014/chart" uri="{C3380CC4-5D6E-409C-BE32-E72D297353CC}">
                  <c16:uniqueId val="{0000000D-54AC-4B3F-91C7-9AFF1EEEA5DA}"/>
                </c:ext>
              </c:extLst>
            </c:dLbl>
            <c:dLbl>
              <c:idx val="9"/>
              <c:delete val="1"/>
              <c:extLst>
                <c:ext xmlns:c15="http://schemas.microsoft.com/office/drawing/2012/chart" uri="{CE6537A1-D6FC-4f65-9D91-7224C49458BB}"/>
                <c:ext xmlns:c16="http://schemas.microsoft.com/office/drawing/2014/chart" uri="{C3380CC4-5D6E-409C-BE32-E72D297353CC}">
                  <c16:uniqueId val="{00000009-54AC-4B3F-91C7-9AFF1EEEA5DA}"/>
                </c:ext>
              </c:extLst>
            </c:dLbl>
            <c:dLbl>
              <c:idx val="10"/>
              <c:delete val="1"/>
              <c:extLst>
                <c:ext xmlns:c15="http://schemas.microsoft.com/office/drawing/2012/chart" uri="{CE6537A1-D6FC-4f65-9D91-7224C49458BB}"/>
                <c:ext xmlns:c16="http://schemas.microsoft.com/office/drawing/2014/chart" uri="{C3380CC4-5D6E-409C-BE32-E72D297353CC}">
                  <c16:uniqueId val="{00000010-54AC-4B3F-91C7-9AFF1EEEA5DA}"/>
                </c:ext>
              </c:extLst>
            </c:dLbl>
            <c:dLbl>
              <c:idx val="11"/>
              <c:delete val="1"/>
              <c:extLst>
                <c:ext xmlns:c15="http://schemas.microsoft.com/office/drawing/2012/chart" uri="{CE6537A1-D6FC-4f65-9D91-7224C49458BB}"/>
                <c:ext xmlns:c16="http://schemas.microsoft.com/office/drawing/2014/chart" uri="{C3380CC4-5D6E-409C-BE32-E72D297353CC}">
                  <c16:uniqueId val="{0000000B-54AC-4B3F-91C7-9AFF1EEEA5DA}"/>
                </c:ext>
              </c:extLst>
            </c:dLbl>
            <c:spPr>
              <a:noFill/>
              <a:ln>
                <a:noFill/>
              </a:ln>
              <a:effectLst/>
            </c:spPr>
            <c:txPr>
              <a:bodyPr rot="0" spcFirstLastPara="1" vertOverflow="ellipsis" vert="horz" wrap="square" anchor="t" anchorCtr="0"/>
              <a:lstStyle/>
              <a:p>
                <a:pPr>
                  <a:defRPr sz="1400" b="1"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Tabelle1!$A$29:$B$40</c:f>
              <c:multiLvlStrCache>
                <c:ptCount val="12"/>
                <c:lvl>
                  <c:pt idx="0">
                    <c:v>MS</c:v>
                  </c:pt>
                  <c:pt idx="1">
                    <c:v>andere</c:v>
                  </c:pt>
                  <c:pt idx="2">
                    <c:v>MS</c:v>
                  </c:pt>
                  <c:pt idx="3">
                    <c:v>andere</c:v>
                  </c:pt>
                  <c:pt idx="4">
                    <c:v>MS</c:v>
                  </c:pt>
                  <c:pt idx="5">
                    <c:v>andere</c:v>
                  </c:pt>
                  <c:pt idx="6">
                    <c:v>MS</c:v>
                  </c:pt>
                  <c:pt idx="7">
                    <c:v>andere</c:v>
                  </c:pt>
                  <c:pt idx="8">
                    <c:v>MS</c:v>
                  </c:pt>
                  <c:pt idx="9">
                    <c:v>andere</c:v>
                  </c:pt>
                  <c:pt idx="10">
                    <c:v>MS</c:v>
                  </c:pt>
                  <c:pt idx="11">
                    <c:v>andere</c:v>
                  </c:pt>
                </c:lvl>
                <c:lvl>
                  <c:pt idx="0">
                    <c:v>weiterer Schulbesuch</c:v>
                  </c:pt>
                  <c:pt idx="2">
                    <c:v>berufliche Ausbildung</c:v>
                  </c:pt>
                  <c:pt idx="4">
                    <c:v>Berufsvorbereitung</c:v>
                  </c:pt>
                  <c:pt idx="6">
                    <c:v>Arbeit/Job</c:v>
                  </c:pt>
                  <c:pt idx="8">
                    <c:v>anderes</c:v>
                  </c:pt>
                  <c:pt idx="10">
                    <c:v>weiß nicht</c:v>
                  </c:pt>
                </c:lvl>
              </c:multiLvlStrCache>
            </c:multiLvlStrRef>
          </c:cat>
          <c:val>
            <c:numRef>
              <c:f>Tabelle1!$C$29:$C$40</c:f>
              <c:numCache>
                <c:formatCode>General</c:formatCode>
                <c:ptCount val="12"/>
                <c:pt idx="0">
                  <c:v>25</c:v>
                </c:pt>
                <c:pt idx="1">
                  <c:v>34</c:v>
                </c:pt>
                <c:pt idx="2">
                  <c:v>64</c:v>
                </c:pt>
                <c:pt idx="3">
                  <c:v>46</c:v>
                </c:pt>
                <c:pt idx="4">
                  <c:v>2</c:v>
                </c:pt>
                <c:pt idx="5">
                  <c:v>8</c:v>
                </c:pt>
                <c:pt idx="6">
                  <c:v>0</c:v>
                </c:pt>
                <c:pt idx="7">
                  <c:v>2</c:v>
                </c:pt>
                <c:pt idx="8">
                  <c:v>1</c:v>
                </c:pt>
                <c:pt idx="9">
                  <c:v>1</c:v>
                </c:pt>
                <c:pt idx="10">
                  <c:v>7</c:v>
                </c:pt>
                <c:pt idx="11">
                  <c:v>8</c:v>
                </c:pt>
              </c:numCache>
            </c:numRef>
          </c:val>
          <c:extLst>
            <c:ext xmlns:c16="http://schemas.microsoft.com/office/drawing/2014/chart" uri="{C3380CC4-5D6E-409C-BE32-E72D297353CC}">
              <c16:uniqueId val="{0000000E-54AC-4B3F-91C7-9AFF1EEEA5DA}"/>
            </c:ext>
          </c:extLst>
        </c:ser>
        <c:dLbls>
          <c:dLblPos val="ctr"/>
          <c:showLegendKey val="0"/>
          <c:showVal val="1"/>
          <c:showCatName val="0"/>
          <c:showSerName val="0"/>
          <c:showPercent val="0"/>
          <c:showBubbleSize val="0"/>
        </c:dLbls>
        <c:gapWidth val="150"/>
        <c:overlap val="100"/>
        <c:axId val="351672968"/>
        <c:axId val="351673752"/>
      </c:barChart>
      <c:catAx>
        <c:axId val="35167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e-DE"/>
          </a:p>
        </c:txPr>
        <c:crossAx val="351673752"/>
        <c:crosses val="autoZero"/>
        <c:auto val="1"/>
        <c:lblAlgn val="ctr"/>
        <c:lblOffset val="100"/>
        <c:noMultiLvlLbl val="0"/>
      </c:catAx>
      <c:valAx>
        <c:axId val="3516737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351672968"/>
        <c:crosses val="autoZero"/>
        <c:crossBetween val="between"/>
        <c:majorUnit val="2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Tabelle1!$A$3</c:f>
              <c:strCache>
                <c:ptCount val="1"/>
                <c:pt idx="0">
                  <c:v>kein Berufswunsch</c:v>
                </c:pt>
              </c:strCache>
            </c:strRef>
          </c:tx>
          <c:spPr>
            <a:solidFill>
              <a:schemeClr val="tx1"/>
            </a:solidFill>
            <a:ln>
              <a:noFill/>
            </a:ln>
            <a:effectLst/>
          </c:spPr>
          <c:invertIfNegative val="0"/>
          <c:cat>
            <c:strRef>
              <c:f>Tabelle1!$B$2:$E$2</c:f>
              <c:strCache>
                <c:ptCount val="4"/>
                <c:pt idx="0">
                  <c:v>unsicher</c:v>
                </c:pt>
                <c:pt idx="1">
                  <c:v>nicht unsicher</c:v>
                </c:pt>
                <c:pt idx="2">
                  <c:v>unsicher </c:v>
                </c:pt>
                <c:pt idx="3">
                  <c:v>nicht unsicher</c:v>
                </c:pt>
              </c:strCache>
            </c:strRef>
          </c:cat>
          <c:val>
            <c:numRef>
              <c:f>Tabelle1!$B$3:$E$3</c:f>
              <c:numCache>
                <c:formatCode>General</c:formatCode>
                <c:ptCount val="4"/>
                <c:pt idx="0">
                  <c:v>18</c:v>
                </c:pt>
                <c:pt idx="1">
                  <c:v>12</c:v>
                </c:pt>
                <c:pt idx="2">
                  <c:v>27</c:v>
                </c:pt>
                <c:pt idx="3">
                  <c:v>13</c:v>
                </c:pt>
              </c:numCache>
            </c:numRef>
          </c:val>
          <c:extLst>
            <c:ext xmlns:c16="http://schemas.microsoft.com/office/drawing/2014/chart" uri="{C3380CC4-5D6E-409C-BE32-E72D297353CC}">
              <c16:uniqueId val="{00000000-FB1B-4C04-967E-8DF389F2663D}"/>
            </c:ext>
          </c:extLst>
        </c:ser>
        <c:ser>
          <c:idx val="1"/>
          <c:order val="1"/>
          <c:tx>
            <c:strRef>
              <c:f>Tabelle1!$A$4</c:f>
              <c:strCache>
                <c:ptCount val="1"/>
                <c:pt idx="0">
                  <c:v>Berufswunsch, aber noch nicht sicher</c:v>
                </c:pt>
              </c:strCache>
            </c:strRef>
          </c:tx>
          <c:spPr>
            <a:solidFill>
              <a:schemeClr val="bg1">
                <a:lumMod val="75000"/>
              </a:schemeClr>
            </a:solidFill>
            <a:ln>
              <a:noFill/>
            </a:ln>
            <a:effectLst/>
          </c:spPr>
          <c:invertIfNegative val="0"/>
          <c:cat>
            <c:strRef>
              <c:f>Tabelle1!$B$2:$E$2</c:f>
              <c:strCache>
                <c:ptCount val="4"/>
                <c:pt idx="0">
                  <c:v>unsicher</c:v>
                </c:pt>
                <c:pt idx="1">
                  <c:v>nicht unsicher</c:v>
                </c:pt>
                <c:pt idx="2">
                  <c:v>unsicher </c:v>
                </c:pt>
                <c:pt idx="3">
                  <c:v>nicht unsicher</c:v>
                </c:pt>
              </c:strCache>
            </c:strRef>
          </c:cat>
          <c:val>
            <c:numRef>
              <c:f>Tabelle1!$B$4:$E$4</c:f>
              <c:numCache>
                <c:formatCode>General</c:formatCode>
                <c:ptCount val="4"/>
                <c:pt idx="0">
                  <c:v>45</c:v>
                </c:pt>
                <c:pt idx="1">
                  <c:v>28</c:v>
                </c:pt>
                <c:pt idx="2">
                  <c:v>46</c:v>
                </c:pt>
                <c:pt idx="3">
                  <c:v>35</c:v>
                </c:pt>
              </c:numCache>
            </c:numRef>
          </c:val>
          <c:extLst>
            <c:ext xmlns:c16="http://schemas.microsoft.com/office/drawing/2014/chart" uri="{C3380CC4-5D6E-409C-BE32-E72D297353CC}">
              <c16:uniqueId val="{00000001-FB1B-4C04-967E-8DF389F2663D}"/>
            </c:ext>
          </c:extLst>
        </c:ser>
        <c:ser>
          <c:idx val="2"/>
          <c:order val="2"/>
          <c:tx>
            <c:strRef>
              <c:f>Tabelle1!$A$5</c:f>
              <c:strCache>
                <c:ptCount val="1"/>
                <c:pt idx="0">
                  <c:v>Berufswunsch und bin mir sicher</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9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Tabelle1!$B$2:$E$2</c:f>
              <c:strCache>
                <c:ptCount val="4"/>
                <c:pt idx="0">
                  <c:v>unsicher</c:v>
                </c:pt>
                <c:pt idx="1">
                  <c:v>nicht unsicher</c:v>
                </c:pt>
                <c:pt idx="2">
                  <c:v>unsicher </c:v>
                </c:pt>
                <c:pt idx="3">
                  <c:v>nicht unsicher</c:v>
                </c:pt>
              </c:strCache>
            </c:strRef>
          </c:cat>
          <c:val>
            <c:numRef>
              <c:f>Tabelle1!$B$5:$E$5</c:f>
              <c:numCache>
                <c:formatCode>General</c:formatCode>
                <c:ptCount val="4"/>
                <c:pt idx="0">
                  <c:v>36</c:v>
                </c:pt>
                <c:pt idx="1">
                  <c:v>60</c:v>
                </c:pt>
                <c:pt idx="2">
                  <c:v>27</c:v>
                </c:pt>
                <c:pt idx="3">
                  <c:v>52</c:v>
                </c:pt>
              </c:numCache>
            </c:numRef>
          </c:val>
          <c:extLst>
            <c:ext xmlns:c16="http://schemas.microsoft.com/office/drawing/2014/chart" uri="{C3380CC4-5D6E-409C-BE32-E72D297353CC}">
              <c16:uniqueId val="{00000002-FB1B-4C04-967E-8DF389F2663D}"/>
            </c:ext>
          </c:extLst>
        </c:ser>
        <c:dLbls>
          <c:showLegendKey val="0"/>
          <c:showVal val="0"/>
          <c:showCatName val="0"/>
          <c:showSerName val="0"/>
          <c:showPercent val="0"/>
          <c:showBubbleSize val="0"/>
        </c:dLbls>
        <c:gapWidth val="150"/>
        <c:overlap val="100"/>
        <c:axId val="378426672"/>
        <c:axId val="378426016"/>
      </c:barChart>
      <c:catAx>
        <c:axId val="37842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378426016"/>
        <c:crosses val="autoZero"/>
        <c:auto val="1"/>
        <c:lblAlgn val="ctr"/>
        <c:lblOffset val="100"/>
        <c:noMultiLvlLbl val="0"/>
      </c:catAx>
      <c:valAx>
        <c:axId val="378426016"/>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78426672"/>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Tabelle1!$A$28</c:f>
              <c:strCache>
                <c:ptCount val="1"/>
                <c:pt idx="0">
                  <c:v>weiterer Schulbesuch</c:v>
                </c:pt>
              </c:strCache>
            </c:strRef>
          </c:tx>
          <c:spPr>
            <a:solidFill>
              <a:schemeClr val="bg1">
                <a:lumMod val="50000"/>
              </a:schemeClr>
            </a:solidFill>
            <a:ln>
              <a:noFill/>
            </a:ln>
            <a:effectLst/>
          </c:spPr>
          <c:invertIfNegative val="0"/>
          <c:cat>
            <c:strRef>
              <c:f>Tabelle1!$B$27:$E$27</c:f>
              <c:strCache>
                <c:ptCount val="4"/>
                <c:pt idx="0">
                  <c:v>Plan</c:v>
                </c:pt>
                <c:pt idx="1">
                  <c:v>Verbleib</c:v>
                </c:pt>
                <c:pt idx="2">
                  <c:v>Plan</c:v>
                </c:pt>
                <c:pt idx="3">
                  <c:v>Verbleib</c:v>
                </c:pt>
              </c:strCache>
            </c:strRef>
          </c:cat>
          <c:val>
            <c:numRef>
              <c:f>Tabelle1!$B$28:$E$28</c:f>
              <c:numCache>
                <c:formatCode>General</c:formatCode>
                <c:ptCount val="4"/>
                <c:pt idx="0">
                  <c:v>25</c:v>
                </c:pt>
                <c:pt idx="1">
                  <c:v>30</c:v>
                </c:pt>
                <c:pt idx="2">
                  <c:v>39</c:v>
                </c:pt>
                <c:pt idx="3">
                  <c:v>49</c:v>
                </c:pt>
              </c:numCache>
            </c:numRef>
          </c:val>
          <c:extLst>
            <c:ext xmlns:c16="http://schemas.microsoft.com/office/drawing/2014/chart" uri="{C3380CC4-5D6E-409C-BE32-E72D297353CC}">
              <c16:uniqueId val="{00000000-2F91-4A6B-851D-2D46DE00F5CF}"/>
            </c:ext>
          </c:extLst>
        </c:ser>
        <c:ser>
          <c:idx val="1"/>
          <c:order val="1"/>
          <c:tx>
            <c:strRef>
              <c:f>Tabelle1!$A$29</c:f>
              <c:strCache>
                <c:ptCount val="1"/>
                <c:pt idx="0">
                  <c:v>Berufsvorbereitung</c:v>
                </c:pt>
              </c:strCache>
            </c:strRef>
          </c:tx>
          <c:spPr>
            <a:solidFill>
              <a:schemeClr val="bg1">
                <a:lumMod val="75000"/>
              </a:schemeClr>
            </a:solidFill>
            <a:ln>
              <a:noFill/>
            </a:ln>
            <a:effectLst/>
          </c:spPr>
          <c:invertIfNegative val="0"/>
          <c:cat>
            <c:strRef>
              <c:f>Tabelle1!$B$27:$E$27</c:f>
              <c:strCache>
                <c:ptCount val="4"/>
                <c:pt idx="0">
                  <c:v>Plan</c:v>
                </c:pt>
                <c:pt idx="1">
                  <c:v>Verbleib</c:v>
                </c:pt>
                <c:pt idx="2">
                  <c:v>Plan</c:v>
                </c:pt>
                <c:pt idx="3">
                  <c:v>Verbleib</c:v>
                </c:pt>
              </c:strCache>
            </c:strRef>
          </c:cat>
          <c:val>
            <c:numRef>
              <c:f>Tabelle1!$B$29:$E$29</c:f>
              <c:numCache>
                <c:formatCode>General</c:formatCode>
                <c:ptCount val="4"/>
                <c:pt idx="0">
                  <c:v>3</c:v>
                </c:pt>
                <c:pt idx="1">
                  <c:v>7</c:v>
                </c:pt>
                <c:pt idx="2">
                  <c:v>7</c:v>
                </c:pt>
                <c:pt idx="3">
                  <c:v>7</c:v>
                </c:pt>
              </c:numCache>
            </c:numRef>
          </c:val>
          <c:extLst>
            <c:ext xmlns:c16="http://schemas.microsoft.com/office/drawing/2014/chart" uri="{C3380CC4-5D6E-409C-BE32-E72D297353CC}">
              <c16:uniqueId val="{00000001-2F91-4A6B-851D-2D46DE00F5CF}"/>
            </c:ext>
          </c:extLst>
        </c:ser>
        <c:ser>
          <c:idx val="2"/>
          <c:order val="2"/>
          <c:tx>
            <c:strRef>
              <c:f>Tabelle1!$A$30</c:f>
              <c:strCache>
                <c:ptCount val="1"/>
                <c:pt idx="0">
                  <c:v>berufliche Ausbildung</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9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Tabelle1!$B$27:$E$27</c:f>
              <c:strCache>
                <c:ptCount val="4"/>
                <c:pt idx="0">
                  <c:v>Plan</c:v>
                </c:pt>
                <c:pt idx="1">
                  <c:v>Verbleib</c:v>
                </c:pt>
                <c:pt idx="2">
                  <c:v>Plan</c:v>
                </c:pt>
                <c:pt idx="3">
                  <c:v>Verbleib</c:v>
                </c:pt>
              </c:strCache>
            </c:strRef>
          </c:cat>
          <c:val>
            <c:numRef>
              <c:f>Tabelle1!$B$30:$E$30</c:f>
              <c:numCache>
                <c:formatCode>General</c:formatCode>
                <c:ptCount val="4"/>
                <c:pt idx="0">
                  <c:v>64</c:v>
                </c:pt>
                <c:pt idx="1">
                  <c:v>57</c:v>
                </c:pt>
                <c:pt idx="2">
                  <c:v>45</c:v>
                </c:pt>
                <c:pt idx="3">
                  <c:v>37</c:v>
                </c:pt>
              </c:numCache>
            </c:numRef>
          </c:val>
          <c:extLst>
            <c:ext xmlns:c16="http://schemas.microsoft.com/office/drawing/2014/chart" uri="{C3380CC4-5D6E-409C-BE32-E72D297353CC}">
              <c16:uniqueId val="{00000002-2F91-4A6B-851D-2D46DE00F5CF}"/>
            </c:ext>
          </c:extLst>
        </c:ser>
        <c:ser>
          <c:idx val="3"/>
          <c:order val="3"/>
          <c:tx>
            <c:strRef>
              <c:f>Tabelle1!$A$31</c:f>
              <c:strCache>
                <c:ptCount val="1"/>
                <c:pt idx="0">
                  <c:v>Anderes</c:v>
                </c:pt>
              </c:strCache>
            </c:strRef>
          </c:tx>
          <c:spPr>
            <a:solidFill>
              <a:schemeClr val="accent6">
                <a:lumMod val="40000"/>
                <a:lumOff val="60000"/>
              </a:schemeClr>
            </a:solidFill>
            <a:ln>
              <a:noFill/>
            </a:ln>
            <a:effectLst/>
          </c:spPr>
          <c:invertIfNegative val="0"/>
          <c:cat>
            <c:strRef>
              <c:f>Tabelle1!$B$27:$E$27</c:f>
              <c:strCache>
                <c:ptCount val="4"/>
                <c:pt idx="0">
                  <c:v>Plan</c:v>
                </c:pt>
                <c:pt idx="1">
                  <c:v>Verbleib</c:v>
                </c:pt>
                <c:pt idx="2">
                  <c:v>Plan</c:v>
                </c:pt>
                <c:pt idx="3">
                  <c:v>Verbleib</c:v>
                </c:pt>
              </c:strCache>
            </c:strRef>
          </c:cat>
          <c:val>
            <c:numRef>
              <c:f>Tabelle1!$B$31:$E$31</c:f>
              <c:numCache>
                <c:formatCode>General</c:formatCode>
                <c:ptCount val="4"/>
                <c:pt idx="0">
                  <c:v>8</c:v>
                </c:pt>
                <c:pt idx="1">
                  <c:v>5</c:v>
                </c:pt>
                <c:pt idx="2">
                  <c:v>9</c:v>
                </c:pt>
                <c:pt idx="3">
                  <c:v>7</c:v>
                </c:pt>
              </c:numCache>
            </c:numRef>
          </c:val>
          <c:extLst>
            <c:ext xmlns:c16="http://schemas.microsoft.com/office/drawing/2014/chart" uri="{C3380CC4-5D6E-409C-BE32-E72D297353CC}">
              <c16:uniqueId val="{00000003-2F91-4A6B-851D-2D46DE00F5CF}"/>
            </c:ext>
          </c:extLst>
        </c:ser>
        <c:dLbls>
          <c:showLegendKey val="0"/>
          <c:showVal val="0"/>
          <c:showCatName val="0"/>
          <c:showSerName val="0"/>
          <c:showPercent val="0"/>
          <c:showBubbleSize val="0"/>
        </c:dLbls>
        <c:gapWidth val="150"/>
        <c:overlap val="100"/>
        <c:axId val="492317024"/>
        <c:axId val="492316040"/>
      </c:barChart>
      <c:catAx>
        <c:axId val="492317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492316040"/>
        <c:crosses val="autoZero"/>
        <c:auto val="1"/>
        <c:lblAlgn val="ctr"/>
        <c:lblOffset val="100"/>
        <c:noMultiLvlLbl val="0"/>
      </c:catAx>
      <c:valAx>
        <c:axId val="492316040"/>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492317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9E5B4-56D1-4D61-9D76-3DEC0BA9763B}" type="datetimeFigureOut">
              <a:rPr lang="de-DE" smtClean="0"/>
              <a:pPr/>
              <a:t>19.05.2020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FAF8A-CEBE-4B11-84C7-A53187333A22}" type="slidenum">
              <a:rPr lang="de-DE" smtClean="0"/>
              <a:pPr/>
              <a:t>‹Nr.›</a:t>
            </a:fld>
            <a:endParaRPr lang="de-DE"/>
          </a:p>
        </p:txBody>
      </p:sp>
    </p:spTree>
    <p:extLst>
      <p:ext uri="{BB962C8B-B14F-4D97-AF65-F5344CB8AC3E}">
        <p14:creationId xmlns:p14="http://schemas.microsoft.com/office/powerpoint/2010/main" val="391397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3</a:t>
            </a:fld>
            <a:endParaRPr lang="de-DE"/>
          </a:p>
        </p:txBody>
      </p:sp>
    </p:spTree>
    <p:extLst>
      <p:ext uri="{BB962C8B-B14F-4D97-AF65-F5344CB8AC3E}">
        <p14:creationId xmlns:p14="http://schemas.microsoft.com/office/powerpoint/2010/main" val="2808890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4</a:t>
            </a:fld>
            <a:endParaRPr lang="de-DE"/>
          </a:p>
        </p:txBody>
      </p:sp>
    </p:spTree>
    <p:extLst>
      <p:ext uri="{BB962C8B-B14F-4D97-AF65-F5344CB8AC3E}">
        <p14:creationId xmlns:p14="http://schemas.microsoft.com/office/powerpoint/2010/main" val="97048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6</a:t>
            </a:fld>
            <a:endParaRPr lang="de-DE"/>
          </a:p>
        </p:txBody>
      </p:sp>
    </p:spTree>
    <p:extLst>
      <p:ext uri="{BB962C8B-B14F-4D97-AF65-F5344CB8AC3E}">
        <p14:creationId xmlns:p14="http://schemas.microsoft.com/office/powerpoint/2010/main" val="529484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7</a:t>
            </a:fld>
            <a:endParaRPr lang="de-DE"/>
          </a:p>
        </p:txBody>
      </p:sp>
    </p:spTree>
    <p:extLst>
      <p:ext uri="{BB962C8B-B14F-4D97-AF65-F5344CB8AC3E}">
        <p14:creationId xmlns:p14="http://schemas.microsoft.com/office/powerpoint/2010/main" val="1141829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12</a:t>
            </a:fld>
            <a:endParaRPr lang="de-DE"/>
          </a:p>
        </p:txBody>
      </p:sp>
    </p:spTree>
    <p:extLst>
      <p:ext uri="{BB962C8B-B14F-4D97-AF65-F5344CB8AC3E}">
        <p14:creationId xmlns:p14="http://schemas.microsoft.com/office/powerpoint/2010/main" val="3914329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6FAF8A-CEBE-4B11-84C7-A53187333A22}" type="slidenum">
              <a:rPr lang="de-DE" smtClean="0"/>
              <a:pPr/>
              <a:t>16</a:t>
            </a:fld>
            <a:endParaRPr lang="de-DE"/>
          </a:p>
        </p:txBody>
      </p:sp>
    </p:spTree>
    <p:extLst>
      <p:ext uri="{BB962C8B-B14F-4D97-AF65-F5344CB8AC3E}">
        <p14:creationId xmlns:p14="http://schemas.microsoft.com/office/powerpoint/2010/main" val="8922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2: Tex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8" name="Bildplatzhalter 7"/>
          <p:cNvSpPr>
            <a:spLocks noGrp="1"/>
          </p:cNvSpPr>
          <p:nvPr>
            <p:ph type="pic" sz="quarter" idx="18" hasCustomPrompt="1"/>
          </p:nvPr>
        </p:nvSpPr>
        <p:spPr>
          <a:xfrm>
            <a:off x="360363" y="642938"/>
            <a:ext cx="1417637" cy="469900"/>
          </a:xfrm>
          <a:solidFill>
            <a:schemeClr val="bg1">
              <a:lumMod val="85000"/>
            </a:schemeClr>
          </a:solidFill>
        </p:spPr>
        <p:txBody>
          <a:bodyPr anchor="ctr" anchorCtr="0">
            <a:noAutofit/>
          </a:bodyPr>
          <a:lstStyle>
            <a:lvl1pPr marL="0" indent="0" algn="ctr">
              <a:buNone/>
              <a:defRPr sz="800">
                <a:solidFill>
                  <a:schemeClr val="bg1"/>
                </a:solidFill>
              </a:defRPr>
            </a:lvl1pPr>
          </a:lstStyle>
          <a:p>
            <a:pPr lvl="0"/>
            <a:r>
              <a:rPr lang="de-DE" noProof="0" dirty="0"/>
              <a:t>Platzhalter Logo</a:t>
            </a:r>
          </a:p>
        </p:txBody>
      </p:sp>
      <p:sp>
        <p:nvSpPr>
          <p:cNvPr id="10" name="Textplatzhalter 18"/>
          <p:cNvSpPr>
            <a:spLocks noGrp="1"/>
          </p:cNvSpPr>
          <p:nvPr>
            <p:ph type="body" sz="quarter" idx="13" hasCustomPrompt="1"/>
          </p:nvPr>
        </p:nvSpPr>
        <p:spPr>
          <a:xfrm>
            <a:off x="360000" y="3384000"/>
            <a:ext cx="6621568" cy="1282214"/>
          </a:xfrm>
        </p:spPr>
        <p:txBody>
          <a:bodyPr>
            <a:noAutofit/>
          </a:bodyPr>
          <a:lstStyle>
            <a:lvl1pPr marL="0" indent="0">
              <a:lnSpc>
                <a:spcPts val="5400"/>
              </a:lnSpc>
              <a:spcBef>
                <a:spcPts val="0"/>
              </a:spcBef>
              <a:buNone/>
              <a:defRPr sz="4600" baseline="0">
                <a:latin typeface="Arial"/>
                <a:cs typeface="Arial"/>
              </a:defRPr>
            </a:lvl1pPr>
          </a:lstStyle>
          <a:p>
            <a:pPr lvl="0"/>
            <a:r>
              <a:rPr lang="de-DE" dirty="0"/>
              <a:t>Präsentationstitel für die Präsentation zweizeilig</a:t>
            </a:r>
          </a:p>
        </p:txBody>
      </p:sp>
      <p:sp>
        <p:nvSpPr>
          <p:cNvPr id="11" name="Textplatzhalter 18"/>
          <p:cNvSpPr>
            <a:spLocks noGrp="1"/>
          </p:cNvSpPr>
          <p:nvPr>
            <p:ph type="body" sz="quarter" idx="14" hasCustomPrompt="1"/>
          </p:nvPr>
        </p:nvSpPr>
        <p:spPr>
          <a:xfrm>
            <a:off x="360000" y="4860000"/>
            <a:ext cx="6621568" cy="875444"/>
          </a:xfrm>
        </p:spPr>
        <p:txBody>
          <a:bodyPr>
            <a:noAutofit/>
          </a:bodyPr>
          <a:lstStyle>
            <a:lvl1pPr marL="0" indent="0">
              <a:lnSpc>
                <a:spcPts val="2800"/>
              </a:lnSpc>
              <a:buNone/>
              <a:defRPr sz="2000" baseline="0">
                <a:latin typeface="Arial"/>
                <a:cs typeface="Arial"/>
              </a:defRPr>
            </a:lvl1pPr>
          </a:lstStyle>
          <a:p>
            <a:pPr lvl="0"/>
            <a:r>
              <a:rPr lang="de-DE" dirty="0"/>
              <a:t>Subheadline </a:t>
            </a:r>
            <a:r>
              <a:rPr lang="de-DE" dirty="0" err="1"/>
              <a:t>Lorem</a:t>
            </a:r>
            <a:r>
              <a:rPr lang="de-DE" dirty="0"/>
              <a:t> </a:t>
            </a:r>
            <a:r>
              <a:rPr lang="de-DE" dirty="0" err="1"/>
              <a:t>ipsum</a:t>
            </a:r>
            <a:endParaRPr lang="de-DE" dirty="0"/>
          </a:p>
        </p:txBody>
      </p:sp>
      <p:sp>
        <p:nvSpPr>
          <p:cNvPr id="12" name="Textplatzhalter 3"/>
          <p:cNvSpPr>
            <a:spLocks noGrp="1"/>
          </p:cNvSpPr>
          <p:nvPr>
            <p:ph type="body" sz="quarter" idx="15" hasCustomPrompt="1"/>
          </p:nvPr>
        </p:nvSpPr>
        <p:spPr>
          <a:xfrm>
            <a:off x="360000" y="3024188"/>
            <a:ext cx="6621568" cy="249237"/>
          </a:xfrm>
        </p:spPr>
        <p:txBody>
          <a:bodyPr>
            <a:noAutofit/>
          </a:bodyPr>
          <a:lstStyle>
            <a:lvl1pPr marL="0" indent="0">
              <a:lnSpc>
                <a:spcPts val="2000"/>
              </a:lnSpc>
              <a:buNone/>
              <a:defRPr sz="1400" b="1">
                <a:latin typeface="Arial"/>
                <a:cs typeface="Arial"/>
              </a:defRPr>
            </a:lvl1pPr>
          </a:lstStyle>
          <a:p>
            <a:pPr lvl="0"/>
            <a:r>
              <a:rPr lang="de-DE" dirty="0"/>
              <a:t>Name des Vortragenden</a:t>
            </a:r>
          </a:p>
        </p:txBody>
      </p:sp>
      <p:sp>
        <p:nvSpPr>
          <p:cNvPr id="13" name="Textfeld 12"/>
          <p:cNvSpPr txBox="1"/>
          <p:nvPr userDrawn="1"/>
        </p:nvSpPr>
        <p:spPr>
          <a:xfrm>
            <a:off x="7452000" y="5040000"/>
            <a:ext cx="1366109" cy="1551460"/>
          </a:xfrm>
          <a:prstGeom prst="rect">
            <a:avLst/>
          </a:prstGeom>
          <a:noFill/>
        </p:spPr>
        <p:txBody>
          <a:bodyPr wrap="none" lIns="0" tIns="0" rIns="0" bIns="0" rtlCol="0">
            <a:noAutofit/>
          </a:bodyPr>
          <a:lstStyle/>
          <a:p>
            <a:pPr>
              <a:lnSpc>
                <a:spcPts val="1100"/>
              </a:lnSpc>
            </a:pPr>
            <a:r>
              <a:rPr lang="de-DE" sz="800" b="1" u="none" kern="0" spc="0" dirty="0">
                <a:latin typeface="Arial"/>
                <a:cs typeface="Arial"/>
              </a:rPr>
              <a:t>Deutsches Jugendinstitut e.</a:t>
            </a:r>
            <a:r>
              <a:rPr lang="de-DE" sz="800" b="1" u="none" kern="0" spc="0" baseline="0" dirty="0">
                <a:latin typeface="Arial"/>
                <a:cs typeface="Arial"/>
              </a:rPr>
              <a:t> V.</a:t>
            </a:r>
            <a:endParaRPr lang="de-DE" sz="800" b="1" u="none" kern="0" spc="0" dirty="0">
              <a:latin typeface="Arial"/>
              <a:cs typeface="Arial"/>
            </a:endParaRPr>
          </a:p>
          <a:p>
            <a:pPr>
              <a:lnSpc>
                <a:spcPts val="1100"/>
              </a:lnSpc>
            </a:pPr>
            <a:r>
              <a:rPr lang="de-DE" sz="800" u="none" kern="0" spc="0" dirty="0" err="1">
                <a:latin typeface="Arial"/>
                <a:cs typeface="Arial"/>
              </a:rPr>
              <a:t>Nockherstraße</a:t>
            </a:r>
            <a:r>
              <a:rPr lang="de-DE" sz="800" u="none" kern="0" spc="0" dirty="0">
                <a:latin typeface="Arial"/>
                <a:cs typeface="Arial"/>
              </a:rPr>
              <a:t> 2</a:t>
            </a:r>
          </a:p>
          <a:p>
            <a:pPr>
              <a:lnSpc>
                <a:spcPts val="1100"/>
              </a:lnSpc>
            </a:pPr>
            <a:r>
              <a:rPr lang="de-DE" sz="800" u="none" kern="0" spc="0" dirty="0">
                <a:latin typeface="Arial"/>
                <a:cs typeface="Arial"/>
              </a:rPr>
              <a:t>D-81541 München</a:t>
            </a:r>
          </a:p>
          <a:p>
            <a:pPr>
              <a:lnSpc>
                <a:spcPts val="1100"/>
              </a:lnSpc>
            </a:pPr>
            <a:endParaRPr lang="de-DE" sz="800" u="none" kern="0" spc="0" dirty="0">
              <a:latin typeface="Arial"/>
              <a:cs typeface="Arial"/>
            </a:endParaRPr>
          </a:p>
          <a:p>
            <a:pPr>
              <a:lnSpc>
                <a:spcPts val="1100"/>
              </a:lnSpc>
            </a:pPr>
            <a:r>
              <a:rPr lang="de-DE" sz="800" u="none" kern="0" spc="0" dirty="0">
                <a:latin typeface="Arial"/>
                <a:cs typeface="Arial"/>
              </a:rPr>
              <a:t>Postfach 90 03 52</a:t>
            </a:r>
          </a:p>
          <a:p>
            <a:pPr>
              <a:lnSpc>
                <a:spcPts val="1100"/>
              </a:lnSpc>
            </a:pPr>
            <a:r>
              <a:rPr lang="de-DE" sz="800" u="none" kern="0" spc="0" dirty="0">
                <a:latin typeface="Arial"/>
                <a:cs typeface="Arial"/>
              </a:rPr>
              <a:t>D-81503 München</a:t>
            </a:r>
          </a:p>
          <a:p>
            <a:pPr>
              <a:lnSpc>
                <a:spcPts val="1100"/>
              </a:lnSpc>
            </a:pPr>
            <a:endParaRPr lang="de-DE" sz="800" u="none" kern="0" spc="0" dirty="0">
              <a:latin typeface="Arial"/>
              <a:cs typeface="Arial"/>
            </a:endParaRPr>
          </a:p>
          <a:p>
            <a:pPr>
              <a:lnSpc>
                <a:spcPts val="1100"/>
              </a:lnSpc>
            </a:pPr>
            <a:r>
              <a:rPr lang="de-DE" sz="800" b="1" u="none" kern="0" spc="0" dirty="0">
                <a:latin typeface="Arial"/>
                <a:cs typeface="Arial"/>
              </a:rPr>
              <a:t>Telefon</a:t>
            </a:r>
            <a:r>
              <a:rPr lang="de-DE" sz="800" u="none" kern="0" spc="0" dirty="0">
                <a:latin typeface="Arial"/>
                <a:cs typeface="Arial"/>
              </a:rPr>
              <a:t> +49 89 62306-0</a:t>
            </a:r>
          </a:p>
          <a:p>
            <a:pPr>
              <a:lnSpc>
                <a:spcPts val="1100"/>
              </a:lnSpc>
            </a:pPr>
            <a:r>
              <a:rPr lang="de-DE" sz="800" b="1" u="none" kern="0" spc="0" dirty="0">
                <a:latin typeface="Arial"/>
                <a:cs typeface="Arial"/>
              </a:rPr>
              <a:t>Fax</a:t>
            </a:r>
            <a:r>
              <a:rPr lang="de-DE" sz="800" u="none" kern="0" spc="0" dirty="0">
                <a:latin typeface="Arial"/>
                <a:cs typeface="Arial"/>
              </a:rPr>
              <a:t> +49 89 62306-162</a:t>
            </a:r>
          </a:p>
          <a:p>
            <a:pPr>
              <a:lnSpc>
                <a:spcPts val="1100"/>
              </a:lnSpc>
            </a:pPr>
            <a:endParaRPr lang="de-DE" sz="800" u="none" kern="0" spc="0" dirty="0">
              <a:latin typeface="Arial"/>
              <a:cs typeface="Arial"/>
            </a:endParaRPr>
          </a:p>
          <a:p>
            <a:pPr>
              <a:lnSpc>
                <a:spcPts val="1100"/>
              </a:lnSpc>
            </a:pPr>
            <a:r>
              <a:rPr lang="de-DE" sz="800" b="1" u="none" kern="0" spc="0" dirty="0" err="1">
                <a:latin typeface="Arial"/>
                <a:cs typeface="Arial"/>
              </a:rPr>
              <a:t>www.dji.de</a:t>
            </a:r>
            <a:endParaRPr lang="de-DE" sz="800" b="1" u="none" kern="0" spc="0" dirty="0">
              <a:latin typeface="Arial"/>
              <a:cs typeface="Arial"/>
            </a:endParaRPr>
          </a:p>
        </p:txBody>
      </p:sp>
      <p:sp>
        <p:nvSpPr>
          <p:cNvPr id="14" name="Textplatzhalter 3"/>
          <p:cNvSpPr>
            <a:spLocks noGrp="1"/>
          </p:cNvSpPr>
          <p:nvPr>
            <p:ph type="body" sz="quarter" idx="16" hasCustomPrompt="1"/>
          </p:nvPr>
        </p:nvSpPr>
        <p:spPr>
          <a:xfrm>
            <a:off x="360000" y="6297817"/>
            <a:ext cx="6621568" cy="231860"/>
          </a:xfrm>
        </p:spPr>
        <p:txBody>
          <a:bodyPr wrap="none">
            <a:noAutofit/>
          </a:bodyPr>
          <a:lstStyle>
            <a:lvl1pPr marL="0" indent="0">
              <a:lnSpc>
                <a:spcPts val="2000"/>
              </a:lnSpc>
              <a:buNone/>
              <a:defRPr sz="1400" b="0">
                <a:latin typeface="Arial"/>
                <a:cs typeface="Arial"/>
              </a:defRPr>
            </a:lvl1pPr>
          </a:lstStyle>
          <a:p>
            <a:pPr lvl="0"/>
            <a:r>
              <a:rPr lang="de-DE" dirty="0"/>
              <a:t>Datum und/oder Art des Materials</a:t>
            </a:r>
          </a:p>
        </p:txBody>
      </p:sp>
      <p:sp>
        <p:nvSpPr>
          <p:cNvPr id="15" name="Textplatzhalter 4"/>
          <p:cNvSpPr>
            <a:spLocks noGrp="1"/>
          </p:cNvSpPr>
          <p:nvPr>
            <p:ph type="body" sz="quarter" idx="17" hasCustomPrompt="1"/>
          </p:nvPr>
        </p:nvSpPr>
        <p:spPr>
          <a:xfrm>
            <a:off x="360363" y="360000"/>
            <a:ext cx="1484312" cy="144000"/>
          </a:xfrm>
        </p:spPr>
        <p:txBody>
          <a:bodyPr>
            <a:noAutofit/>
          </a:bodyPr>
          <a:lstStyle>
            <a:lvl1pPr marL="0" indent="0">
              <a:buNone/>
              <a:defRPr sz="900" b="1">
                <a:latin typeface="Arial"/>
                <a:cs typeface="Arial"/>
              </a:defRPr>
            </a:lvl1pPr>
          </a:lstStyle>
          <a:p>
            <a:pPr lvl="0"/>
            <a:r>
              <a:rPr lang="de-DE" dirty="0"/>
              <a:t>Gefördert von</a:t>
            </a:r>
          </a:p>
        </p:txBody>
      </p:sp>
    </p:spTree>
    <p:extLst>
      <p:ext uri="{BB962C8B-B14F-4D97-AF65-F5344CB8AC3E}">
        <p14:creationId xmlns:p14="http://schemas.microsoft.com/office/powerpoint/2010/main" val="2036198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halt: 1-spaltig">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360000" y="6481938"/>
            <a:ext cx="5760000" cy="158003"/>
          </a:xfrm>
        </p:spPr>
        <p:txBody>
          <a:bodyPr/>
          <a:lstStyle/>
          <a:p>
            <a:r>
              <a:rPr lang="de-DE" b="1" dirty="0"/>
              <a:t>Vortragender: </a:t>
            </a:r>
            <a:r>
              <a:rPr lang="de-DE" dirty="0"/>
              <a:t>Max Mustermann   </a:t>
            </a:r>
            <a:r>
              <a:rPr lang="de-DE" b="1" dirty="0"/>
              <a:t>Datum: </a:t>
            </a:r>
            <a:r>
              <a:rPr lang="de-DE" dirty="0"/>
              <a:t>XX.XX.2017</a:t>
            </a:r>
          </a:p>
          <a:p>
            <a:endParaRPr lang="de-DE" dirty="0"/>
          </a:p>
        </p:txBody>
      </p:sp>
      <p:sp>
        <p:nvSpPr>
          <p:cNvPr id="4" name="Foliennummernplatzhalter 3"/>
          <p:cNvSpPr>
            <a:spLocks noGrp="1"/>
          </p:cNvSpPr>
          <p:nvPr>
            <p:ph type="sldNum" sz="quarter" idx="11"/>
          </p:nvPr>
        </p:nvSpPr>
        <p:spPr>
          <a:xfrm>
            <a:off x="8060400" y="6480817"/>
            <a:ext cx="723153" cy="158400"/>
          </a:xfrm>
        </p:spPr>
        <p:txBody>
          <a:bodyPr/>
          <a:lstStyle/>
          <a:p>
            <a:fld id="{2FF9EC0B-F522-F140-B30D-33B6086F21C8}" type="slidenum">
              <a:rPr lang="de-DE" smtClean="0"/>
              <a:pPr/>
              <a:t>‹Nr.›</a:t>
            </a:fld>
            <a:endParaRPr lang="de-DE" dirty="0"/>
          </a:p>
        </p:txBody>
      </p:sp>
      <p:sp>
        <p:nvSpPr>
          <p:cNvPr id="2" name="Titel 1"/>
          <p:cNvSpPr>
            <a:spLocks noGrp="1"/>
          </p:cNvSpPr>
          <p:nvPr>
            <p:ph type="title"/>
          </p:nvPr>
        </p:nvSpPr>
        <p:spPr>
          <a:xfrm>
            <a:off x="360000" y="792000"/>
            <a:ext cx="8229600" cy="442000"/>
          </a:xfrm>
        </p:spPr>
        <p:txBody>
          <a:bodyPr/>
          <a:lstStyle/>
          <a:p>
            <a:r>
              <a:rPr lang="de-DE"/>
              <a:t>Titelmasterformat durch Klicken bearbeiten</a:t>
            </a:r>
            <a:endParaRPr lang="de-DE" dirty="0"/>
          </a:p>
        </p:txBody>
      </p:sp>
      <p:sp>
        <p:nvSpPr>
          <p:cNvPr id="12" name="Textplatzhalter 11"/>
          <p:cNvSpPr>
            <a:spLocks noGrp="1"/>
          </p:cNvSpPr>
          <p:nvPr>
            <p:ph type="body" sz="quarter" idx="12" hasCustomPrompt="1"/>
          </p:nvPr>
        </p:nvSpPr>
        <p:spPr>
          <a:xfrm>
            <a:off x="360363" y="468000"/>
            <a:ext cx="861712" cy="138499"/>
          </a:xfrm>
        </p:spPr>
        <p:txBody>
          <a:bodyPr wrap="square" rIns="72000">
            <a:spAutoFit/>
          </a:bodyPr>
          <a:lstStyle>
            <a:lvl1pPr marL="0" indent="0">
              <a:buNone/>
              <a:defRPr sz="900" b="1">
                <a:solidFill>
                  <a:schemeClr val="tx1"/>
                </a:solidFill>
              </a:defRPr>
            </a:lvl1pPr>
          </a:lstStyle>
          <a:p>
            <a:pPr lvl="0"/>
            <a:r>
              <a:rPr lang="de-DE" dirty="0"/>
              <a:t>Kapitel 1</a:t>
            </a:r>
          </a:p>
        </p:txBody>
      </p:sp>
      <p:sp>
        <p:nvSpPr>
          <p:cNvPr id="6" name="Textplatzhalter 5"/>
          <p:cNvSpPr>
            <a:spLocks noGrp="1"/>
          </p:cNvSpPr>
          <p:nvPr>
            <p:ph type="body" sz="quarter" idx="13" hasCustomPrompt="1"/>
          </p:nvPr>
        </p:nvSpPr>
        <p:spPr>
          <a:xfrm>
            <a:off x="360000" y="1332000"/>
            <a:ext cx="8229237" cy="216000"/>
          </a:xfrm>
        </p:spPr>
        <p:txBody>
          <a:bodyPr>
            <a:noAutofit/>
          </a:bodyPr>
          <a:lstStyle>
            <a:lvl1pPr marL="0" indent="0">
              <a:buNone/>
              <a:defRPr sz="1400" b="1"/>
            </a:lvl1pPr>
          </a:lstStyle>
          <a:p>
            <a:pPr lvl="0"/>
            <a:r>
              <a:rPr lang="de-DE" dirty="0"/>
              <a:t>Subheadline</a:t>
            </a:r>
          </a:p>
        </p:txBody>
      </p:sp>
      <p:sp>
        <p:nvSpPr>
          <p:cNvPr id="20" name="Inhaltsplatzhalter 8"/>
          <p:cNvSpPr>
            <a:spLocks noGrp="1"/>
          </p:cNvSpPr>
          <p:nvPr>
            <p:ph sz="quarter" idx="14"/>
          </p:nvPr>
        </p:nvSpPr>
        <p:spPr>
          <a:xfrm>
            <a:off x="359998" y="1800000"/>
            <a:ext cx="8229601" cy="461010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7842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BE553F8B-91F8-4D23-8685-44D82900F649}" type="datetimeFigureOut">
              <a:rPr lang="de-DE" smtClean="0"/>
              <a:pPr/>
              <a:t>19.05.2020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DC36D5-CCDD-4DE2-8CC4-9CF9C05C3A1B}"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53F8B-91F8-4D23-8685-44D82900F649}" type="datetimeFigureOut">
              <a:rPr lang="de-DE" smtClean="0"/>
              <a:pPr/>
              <a:t>19.05.2020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C36D5-CCDD-4DE2-8CC4-9CF9C05C3A1B}"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bayern.dgb.de/themen/++co++0c3dd944-eb7b-11e9-8ad1-52540088cada" TargetMode="External"/><Relationship Id="rId2" Type="http://schemas.openxmlformats.org/officeDocument/2006/relationships/hyperlink" Target="https://www.bildungsbericht.de/de/bildungsberichte-seit-2006/bildungsbericht-2018/bildung-in-deutschland-2018" TargetMode="External"/><Relationship Id="rId1" Type="http://schemas.openxmlformats.org/officeDocument/2006/relationships/slideLayout" Target="../slideLayouts/slideLayout13.xml"/><Relationship Id="rId6" Type="http://schemas.openxmlformats.org/officeDocument/2006/relationships/hyperlink" Target="https://www.ssoar.info/ssoar/handle/document/37345" TargetMode="External"/><Relationship Id="rId5" Type="http://schemas.openxmlformats.org/officeDocument/2006/relationships/hyperlink" Target="https://www.boeckler.de/pdf/mbf_pers_bild_berufsorientierung_sek_1.pdf" TargetMode="External"/><Relationship Id="rId4" Type="http://schemas.openxmlformats.org/officeDocument/2006/relationships/hyperlink" Target="https://kzfss.uni-koeln.de/de/archiv/sonderheft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Bildplatzhalter 42" descr="Leeres Feld&#10;" hidden="1" title="Leerfeld"/>
          <p:cNvSpPr>
            <a:spLocks noGrp="1"/>
          </p:cNvSpPr>
          <p:nvPr>
            <p:ph type="pic" sz="quarter" idx="18"/>
          </p:nvPr>
        </p:nvSpPr>
        <p:spPr/>
      </p:sp>
      <p:sp>
        <p:nvSpPr>
          <p:cNvPr id="3" name="Textplatzhalter 2" hidden="1"/>
          <p:cNvSpPr>
            <a:spLocks noGrp="1"/>
          </p:cNvSpPr>
          <p:nvPr>
            <p:ph type="body" sz="quarter" idx="13"/>
          </p:nvPr>
        </p:nvSpPr>
        <p:spPr/>
        <p:txBody>
          <a:bodyPr/>
          <a:lstStyle/>
          <a:p>
            <a:r>
              <a:rPr lang="de-DE" smtClean="0"/>
              <a:t>Bayerische Mittelschüler*innen auf dem Weg in die Ausbildung</a:t>
            </a:r>
          </a:p>
          <a:p>
            <a:r>
              <a:rPr lang="de-DE" smtClean="0"/>
              <a:t>Ausgewählte Ergebnisse der Expertise des Deutschen Jugendinstituts</a:t>
            </a:r>
          </a:p>
          <a:p>
            <a:r>
              <a:rPr lang="de-DE" smtClean="0"/>
              <a:t> </a:t>
            </a:r>
            <a:endParaRPr lang="de-DE" dirty="0"/>
          </a:p>
        </p:txBody>
      </p:sp>
      <p:sp>
        <p:nvSpPr>
          <p:cNvPr id="20" name="Textplatzhalter 19"/>
          <p:cNvSpPr>
            <a:spLocks noGrp="1"/>
          </p:cNvSpPr>
          <p:nvPr>
            <p:ph type="body" sz="quarter" idx="14"/>
          </p:nvPr>
        </p:nvSpPr>
        <p:spPr>
          <a:xfrm>
            <a:off x="360000" y="3501008"/>
            <a:ext cx="8604488" cy="936104"/>
          </a:xfrm>
        </p:spPr>
        <p:txBody>
          <a:bodyPr/>
          <a:lstStyle/>
          <a:p>
            <a:r>
              <a:rPr lang="de-DE" sz="2400" dirty="0" smtClean="0">
                <a:latin typeface="+mn-lt"/>
              </a:rPr>
              <a:t>Bayerische Mittelschüler*innen auf dem Weg in die Ausbildung</a:t>
            </a:r>
          </a:p>
          <a:p>
            <a:r>
              <a:rPr lang="de-DE" sz="1800" dirty="0" smtClean="0">
                <a:latin typeface="+mn-lt"/>
              </a:rPr>
              <a:t>Ausgewählte Ergebnisse der Expertise des Deutschen </a:t>
            </a:r>
            <a:r>
              <a:rPr lang="de-DE" sz="1800" dirty="0" err="1" smtClean="0">
                <a:latin typeface="+mn-lt"/>
              </a:rPr>
              <a:t>Jugendinstitus</a:t>
            </a:r>
            <a:endParaRPr lang="de-DE" sz="1800" dirty="0" smtClean="0">
              <a:latin typeface="+mn-lt"/>
            </a:endParaRPr>
          </a:p>
          <a:p>
            <a:endParaRPr lang="de-DE" dirty="0"/>
          </a:p>
        </p:txBody>
      </p:sp>
      <p:sp>
        <p:nvSpPr>
          <p:cNvPr id="5" name="Textplatzhalter 4"/>
          <p:cNvSpPr>
            <a:spLocks noGrp="1"/>
          </p:cNvSpPr>
          <p:nvPr>
            <p:ph type="body" sz="quarter" idx="15"/>
          </p:nvPr>
        </p:nvSpPr>
        <p:spPr>
          <a:xfrm>
            <a:off x="360000" y="2924944"/>
            <a:ext cx="6621568" cy="348481"/>
          </a:xfrm>
        </p:spPr>
        <p:txBody>
          <a:bodyPr/>
          <a:lstStyle/>
          <a:p>
            <a:r>
              <a:rPr lang="de-DE" b="0" dirty="0" smtClean="0">
                <a:latin typeface="+mn-lt"/>
              </a:rPr>
              <a:t>Dr. Christine Steiner, Dr. Frank Braun, Dr. Tilly Lex</a:t>
            </a:r>
            <a:endParaRPr lang="de-DE" b="0" dirty="0">
              <a:latin typeface="+mn-lt"/>
            </a:endParaRPr>
          </a:p>
        </p:txBody>
      </p:sp>
      <p:sp>
        <p:nvSpPr>
          <p:cNvPr id="6" name="Textplatzhalter 5"/>
          <p:cNvSpPr>
            <a:spLocks noGrp="1"/>
          </p:cNvSpPr>
          <p:nvPr>
            <p:ph type="body" sz="quarter" idx="16"/>
          </p:nvPr>
        </p:nvSpPr>
        <p:spPr>
          <a:xfrm>
            <a:off x="360000" y="4869160"/>
            <a:ext cx="6621568" cy="1512168"/>
          </a:xfrm>
        </p:spPr>
        <p:txBody>
          <a:bodyPr/>
          <a:lstStyle/>
          <a:p>
            <a:r>
              <a:rPr lang="de-DE" dirty="0" smtClean="0">
                <a:latin typeface="+mn-lt"/>
              </a:rPr>
              <a:t>8. Sitzung der 13. Amtsperiode</a:t>
            </a:r>
          </a:p>
          <a:p>
            <a:r>
              <a:rPr lang="de-DE" dirty="0" smtClean="0">
                <a:latin typeface="+mn-lt"/>
              </a:rPr>
              <a:t>des Landesausschusses für Berufsbildung Bayern</a:t>
            </a:r>
          </a:p>
          <a:p>
            <a:endParaRPr lang="de-DE" dirty="0" smtClean="0">
              <a:latin typeface="+mn-lt"/>
            </a:endParaRPr>
          </a:p>
          <a:p>
            <a:r>
              <a:rPr lang="de-DE" dirty="0" smtClean="0">
                <a:latin typeface="+mn-lt"/>
              </a:rPr>
              <a:t>am 14. Mai 2020 in München (Web-Meeting)</a:t>
            </a:r>
          </a:p>
          <a:p>
            <a:endParaRPr lang="de-DE" dirty="0" smtClean="0"/>
          </a:p>
        </p:txBody>
      </p:sp>
      <p:sp>
        <p:nvSpPr>
          <p:cNvPr id="30" name="Textplatzhalter 29" hidden="1"/>
          <p:cNvSpPr>
            <a:spLocks noGrp="1"/>
          </p:cNvSpPr>
          <p:nvPr>
            <p:ph type="body" sz="quarter" idx="17"/>
          </p:nvPr>
        </p:nvSpPr>
        <p:spPr/>
        <p:txBody>
          <a:bodyPr/>
          <a:lstStyle/>
          <a:p>
            <a:r>
              <a:rPr lang="de-DE" smtClean="0"/>
              <a:t>Gefördert von</a:t>
            </a:r>
            <a:endParaRPr lang="de-DE" dirty="0"/>
          </a:p>
        </p:txBody>
      </p:sp>
    </p:spTree>
    <p:extLst>
      <p:ext uri="{BB962C8B-B14F-4D97-AF65-F5344CB8AC3E}">
        <p14:creationId xmlns:p14="http://schemas.microsoft.com/office/powerpoint/2010/main" val="699982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7">
            <a:extLst>
              <a:ext uri="{FF2B5EF4-FFF2-40B4-BE49-F238E27FC236}">
                <a16:creationId xmlns:a16="http://schemas.microsoft.com/office/drawing/2014/main" id="{DC7A2CBB-0E1D-47E0-B3E3-33639A5BBDF0}"/>
              </a:ext>
            </a:extLst>
          </p:cNvPr>
          <p:cNvSpPr>
            <a:spLocks noGrp="1"/>
          </p:cNvSpPr>
          <p:nvPr>
            <p:ph type="title"/>
          </p:nvPr>
        </p:nvSpPr>
        <p:spPr>
          <a:xfrm>
            <a:off x="252264" y="836712"/>
            <a:ext cx="8229600" cy="442000"/>
          </a:xfrm>
        </p:spPr>
        <p:txBody>
          <a:bodyPr>
            <a:noAutofit/>
          </a:bodyPr>
          <a:lstStyle/>
          <a:p>
            <a:pPr algn="l"/>
            <a:r>
              <a:rPr lang="de-DE" sz="2400" dirty="0" smtClean="0">
                <a:latin typeface="+mn-lt"/>
              </a:rPr>
              <a:t>Unsicherheit über die berufliche Zukunft und Berufswünsche</a:t>
            </a:r>
            <a:endParaRPr lang="de-DE" sz="2400" dirty="0">
              <a:latin typeface="+mn-lt"/>
            </a:endParaRPr>
          </a:p>
        </p:txBody>
      </p:sp>
      <p:sp>
        <p:nvSpPr>
          <p:cNvPr id="2" name="Textfeld 1"/>
          <p:cNvSpPr txBox="1"/>
          <p:nvPr/>
        </p:nvSpPr>
        <p:spPr>
          <a:xfrm>
            <a:off x="252264" y="1412776"/>
            <a:ext cx="8294130" cy="1231106"/>
          </a:xfrm>
          <a:prstGeom prst="rect">
            <a:avLst/>
          </a:prstGeom>
          <a:noFill/>
        </p:spPr>
        <p:txBody>
          <a:bodyPr wrap="none" rtlCol="0">
            <a:spAutoFit/>
          </a:bodyPr>
          <a:lstStyle/>
          <a:p>
            <a:r>
              <a:rPr lang="de-DE" dirty="0" smtClean="0"/>
              <a:t>Fast die </a:t>
            </a:r>
            <a:r>
              <a:rPr lang="de-DE" sz="2800" dirty="0" smtClean="0"/>
              <a:t>Hälfte</a:t>
            </a:r>
            <a:r>
              <a:rPr lang="de-DE" dirty="0" smtClean="0"/>
              <a:t> aller Schüler*innen des Hauptschulbildungsganges gaben an, in den</a:t>
            </a:r>
            <a:br>
              <a:rPr lang="de-DE" dirty="0" smtClean="0"/>
            </a:br>
            <a:r>
              <a:rPr lang="de-DE" dirty="0" smtClean="0"/>
              <a:t>letzten beiden Jahren unsicher über ihre berufliche Zukunft gewesen zu sein. Das trifft </a:t>
            </a:r>
            <a:br>
              <a:rPr lang="de-DE" dirty="0" smtClean="0"/>
            </a:br>
            <a:r>
              <a:rPr lang="de-DE" sz="2800" dirty="0" smtClean="0"/>
              <a:t>in gleichem Umfang</a:t>
            </a:r>
            <a:r>
              <a:rPr lang="de-DE" dirty="0" smtClean="0"/>
              <a:t> auch auf die bayerischen Mittelschüler*innen zu. </a:t>
            </a:r>
            <a:endParaRPr lang="de-DE" dirty="0"/>
          </a:p>
        </p:txBody>
      </p:sp>
      <p:graphicFrame>
        <p:nvGraphicFramePr>
          <p:cNvPr id="4" name="Diagramm 3" descr="Skalaangabe von 0 bis 100:&#10;Bayern /unsicher:&#10;- kein Berufswunsch: knapp unter 20, Berufswunsch, aber noch nicht sicher: knapp 40, Berufswunsch und bin mir sicher: 36&#10;Bayern/nicht unsicher:&#10;- kein Berufswunsch: ca. 10, Berufswunsch, aber noch nicht sicher: ca. 30, Berufswunsch und bin mir sicher: 60&#10;andere/unsicher:&#10;- kein Berufswunsch: knapp über 20, Berufswunsch, aber noch nicht sicher: knapp 40, Berufswunsch und bin mir sicher: 27&#10;andere/nicht unsicher:&#10;- kein Berufswunsch: ca.10, Berufswunsch, aber noch nicht sicher: ca. 35, Berufswunsch und bin mir sicher: 52&#10;" title="Skala"/>
          <p:cNvGraphicFramePr>
            <a:graphicFrameLocks/>
          </p:cNvGraphicFramePr>
          <p:nvPr>
            <p:extLst>
              <p:ext uri="{D42A27DB-BD31-4B8C-83A1-F6EECF244321}">
                <p14:modId xmlns:p14="http://schemas.microsoft.com/office/powerpoint/2010/main" val="2392459432"/>
              </p:ext>
            </p:extLst>
          </p:nvPr>
        </p:nvGraphicFramePr>
        <p:xfrm>
          <a:off x="252264" y="3212976"/>
          <a:ext cx="8150858"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a:extLst>
              <a:ext uri="{FF2B5EF4-FFF2-40B4-BE49-F238E27FC236}">
                <a16:creationId xmlns:a16="http://schemas.microsoft.com/office/drawing/2014/main" id="{0EA1D3E6-B84A-45F2-9B41-287B22663B1B}"/>
              </a:ext>
            </a:extLst>
          </p:cNvPr>
          <p:cNvSpPr txBox="1"/>
          <p:nvPr/>
        </p:nvSpPr>
        <p:spPr>
          <a:xfrm rot="20411854">
            <a:off x="1801498" y="4078797"/>
            <a:ext cx="1366080" cy="461665"/>
          </a:xfrm>
          <a:prstGeom prst="rect">
            <a:avLst/>
          </a:prstGeom>
          <a:noFill/>
        </p:spPr>
        <p:txBody>
          <a:bodyPr wrap="none" rtlCol="0">
            <a:spAutoFit/>
          </a:bodyPr>
          <a:lstStyle/>
          <a:p>
            <a:r>
              <a:rPr lang="en-US" sz="2400" dirty="0">
                <a:solidFill>
                  <a:schemeClr val="accent5">
                    <a:lumMod val="75000"/>
                  </a:schemeClr>
                </a:solidFill>
                <a:latin typeface="Segoe Script" panose="030B0504020000000003" pitchFamily="66" charset="0"/>
              </a:rPr>
              <a:t>Bayern</a:t>
            </a:r>
          </a:p>
        </p:txBody>
      </p:sp>
      <p:sp>
        <p:nvSpPr>
          <p:cNvPr id="6" name="Textfeld 5">
            <a:extLst>
              <a:ext uri="{FF2B5EF4-FFF2-40B4-BE49-F238E27FC236}">
                <a16:creationId xmlns:a16="http://schemas.microsoft.com/office/drawing/2014/main" id="{9DADE8A5-A00E-44BB-9C22-2149CD88DAD0}"/>
              </a:ext>
            </a:extLst>
          </p:cNvPr>
          <p:cNvSpPr txBox="1"/>
          <p:nvPr/>
        </p:nvSpPr>
        <p:spPr>
          <a:xfrm>
            <a:off x="467544" y="5956176"/>
            <a:ext cx="3336170" cy="261610"/>
          </a:xfrm>
          <a:prstGeom prst="rect">
            <a:avLst/>
          </a:prstGeom>
          <a:noFill/>
        </p:spPr>
        <p:txBody>
          <a:bodyPr wrap="none" rtlCol="0">
            <a:spAutoFit/>
          </a:bodyPr>
          <a:lstStyle/>
          <a:p>
            <a:r>
              <a:rPr lang="de-DE" sz="1100" dirty="0"/>
              <a:t>Quelle: DJI-Übergangspanel II, Welle </a:t>
            </a:r>
            <a:r>
              <a:rPr lang="de-DE" sz="1100" dirty="0" smtClean="0"/>
              <a:t>1, p&lt; .000, V=0.25</a:t>
            </a:r>
            <a:endParaRPr lang="en-US" dirty="0"/>
          </a:p>
        </p:txBody>
      </p:sp>
    </p:spTree>
    <p:extLst>
      <p:ext uri="{BB962C8B-B14F-4D97-AF65-F5344CB8AC3E}">
        <p14:creationId xmlns:p14="http://schemas.microsoft.com/office/powerpoint/2010/main" val="1050034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7">
            <a:extLst>
              <a:ext uri="{FF2B5EF4-FFF2-40B4-BE49-F238E27FC236}">
                <a16:creationId xmlns:a16="http://schemas.microsoft.com/office/drawing/2014/main" id="{DC7A2CBB-0E1D-47E0-B3E3-33639A5BBDF0}"/>
              </a:ext>
            </a:extLst>
          </p:cNvPr>
          <p:cNvSpPr>
            <a:spLocks noGrp="1"/>
          </p:cNvSpPr>
          <p:nvPr>
            <p:ph type="title"/>
          </p:nvPr>
        </p:nvSpPr>
        <p:spPr>
          <a:xfrm>
            <a:off x="179512" y="476672"/>
            <a:ext cx="8229600" cy="442000"/>
          </a:xfrm>
        </p:spPr>
        <p:txBody>
          <a:bodyPr>
            <a:noAutofit/>
          </a:bodyPr>
          <a:lstStyle/>
          <a:p>
            <a:pPr algn="l"/>
            <a:r>
              <a:rPr lang="de-DE" sz="2400" dirty="0">
                <a:latin typeface="+mn-lt"/>
              </a:rPr>
              <a:t/>
            </a:r>
            <a:br>
              <a:rPr lang="de-DE" sz="2400" dirty="0">
                <a:latin typeface="+mn-lt"/>
              </a:rPr>
            </a:br>
            <a:r>
              <a:rPr lang="de-DE" sz="2400" dirty="0" smtClean="0">
                <a:latin typeface="+mn-lt"/>
              </a:rPr>
              <a:t>Inanspruchnahme schulischer Berufsorientierungsangebote</a:t>
            </a:r>
            <a:r>
              <a:rPr lang="de-DE" sz="2400" dirty="0">
                <a:latin typeface="+mn-lt"/>
              </a:rPr>
              <a:t/>
            </a:r>
            <a:br>
              <a:rPr lang="de-DE" sz="2400" dirty="0">
                <a:latin typeface="+mn-lt"/>
              </a:rPr>
            </a:br>
            <a:endParaRPr lang="de-DE" sz="2400" dirty="0">
              <a:latin typeface="+mn-lt"/>
            </a:endParaRPr>
          </a:p>
        </p:txBody>
      </p:sp>
      <p:pic>
        <p:nvPicPr>
          <p:cNvPr id="2" name="Grafik 1" descr="1. Wert steht für bayerische Mittelschüler*innen&#10;2. Wert für Schüler*innen aus anderen Bundesländern:&#10;- Praktika: 80 und 71&#10;- BIZ: 54 und 45&#10;- Beratung in der Schule: 49 und 40&#10;- Bewerbungstraining: 45 und 38&#10;- Betriebserkundung: 47 und 36&#10;- Tag an Arbeitsplatz der Eltern: 22 und 18&#10;- Austausch mit Azubis: 23 und 17&#10;- Eignungstests: 20 und 17&#10;- Berufswahlpass: 5 und 18&#10;- Coaching/Mentoring: 4 und 5&#10;- Schülerfirma: 4 und 4" title="Grafik/Inanspruchnahme schulischer Berufsorientierungsangebot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17" y="1124744"/>
            <a:ext cx="4032448" cy="5591057"/>
          </a:xfrm>
          <a:prstGeom prst="rect">
            <a:avLst/>
          </a:prstGeom>
        </p:spPr>
      </p:pic>
      <p:sp>
        <p:nvSpPr>
          <p:cNvPr id="4" name="Rechteck 3" descr="Bayerische Mittelschüler*innen nutzen die schulischen Angebote zur beruflichen Orientierung intensiver als die Jugendlichen der Vergleichsgruppe; das trifft insbesondere auf die &quot;verunsicherten&quot; Jugendlichen zu.&#10;Kompetenzorientierte Angebote wurden eher selten genutzt." title="Erklärung zur Skala">
            <a:extLst>
              <a:ext uri="{FF2B5EF4-FFF2-40B4-BE49-F238E27FC236}">
                <a16:creationId xmlns:a16="http://schemas.microsoft.com/office/drawing/2014/main" id="{37B90F19-92F6-4B44-8779-0F7DDE2AB22B}"/>
              </a:ext>
            </a:extLst>
          </p:cNvPr>
          <p:cNvSpPr/>
          <p:nvPr/>
        </p:nvSpPr>
        <p:spPr>
          <a:xfrm>
            <a:off x="2987824" y="2768143"/>
            <a:ext cx="4555352" cy="2304256"/>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feld 2"/>
          <p:cNvSpPr txBox="1"/>
          <p:nvPr/>
        </p:nvSpPr>
        <p:spPr>
          <a:xfrm>
            <a:off x="3035019" y="2889219"/>
            <a:ext cx="4621778" cy="2062103"/>
          </a:xfrm>
          <a:prstGeom prst="rect">
            <a:avLst/>
          </a:prstGeom>
          <a:noFill/>
        </p:spPr>
        <p:txBody>
          <a:bodyPr wrap="none" rtlCol="0">
            <a:spAutoFit/>
          </a:bodyPr>
          <a:lstStyle/>
          <a:p>
            <a:r>
              <a:rPr lang="de-DE" sz="1600" dirty="0" smtClean="0"/>
              <a:t>Bayerische Mittelschüler*innen nutzen die </a:t>
            </a:r>
            <a:br>
              <a:rPr lang="de-DE" sz="1600" dirty="0" smtClean="0"/>
            </a:br>
            <a:r>
              <a:rPr lang="de-DE" sz="1600" dirty="0" smtClean="0"/>
              <a:t>schulischen Angebote zur beruflichen Orientierung</a:t>
            </a:r>
            <a:br>
              <a:rPr lang="de-DE" sz="1600" dirty="0" smtClean="0"/>
            </a:br>
            <a:r>
              <a:rPr lang="de-DE" sz="1600" dirty="0" smtClean="0"/>
              <a:t>intensiver als die Jugendlichen der Vergleichsgruppe; </a:t>
            </a:r>
          </a:p>
          <a:p>
            <a:r>
              <a:rPr lang="de-DE" sz="1600" dirty="0" smtClean="0"/>
              <a:t>das trifft insbesondere auf die „verunsicherten“ </a:t>
            </a:r>
          </a:p>
          <a:p>
            <a:r>
              <a:rPr lang="de-DE" sz="1600" dirty="0" smtClean="0"/>
              <a:t>Jugendlichen zu.</a:t>
            </a:r>
          </a:p>
          <a:p>
            <a:endParaRPr lang="de-DE" sz="1600" dirty="0"/>
          </a:p>
          <a:p>
            <a:r>
              <a:rPr lang="de-DE" sz="1600" dirty="0" smtClean="0"/>
              <a:t>Kompetenzorientierte Angebote wurden eher selten</a:t>
            </a:r>
          </a:p>
          <a:p>
            <a:r>
              <a:rPr lang="de-DE" sz="1600" dirty="0" smtClean="0"/>
              <a:t>genutzt.</a:t>
            </a:r>
            <a:endParaRPr lang="de-DE" sz="1600" dirty="0"/>
          </a:p>
        </p:txBody>
      </p:sp>
    </p:spTree>
    <p:extLst>
      <p:ext uri="{BB962C8B-B14F-4D97-AF65-F5344CB8AC3E}">
        <p14:creationId xmlns:p14="http://schemas.microsoft.com/office/powerpoint/2010/main" val="547684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3AC29275-BFE9-4FEC-8FF4-0026DF75DA1B}"/>
              </a:ext>
            </a:extLst>
          </p:cNvPr>
          <p:cNvSpPr>
            <a:spLocks noGrp="1"/>
          </p:cNvSpPr>
          <p:nvPr>
            <p:ph type="title"/>
          </p:nvPr>
        </p:nvSpPr>
        <p:spPr>
          <a:xfrm>
            <a:off x="1619672" y="3457927"/>
            <a:ext cx="9144000" cy="1008112"/>
          </a:xfrm>
        </p:spPr>
        <p:txBody>
          <a:bodyPr>
            <a:noAutofit/>
          </a:bodyPr>
          <a:lstStyle/>
          <a:p>
            <a:pPr algn="l"/>
            <a:r>
              <a:rPr lang="de-DE" sz="2400" dirty="0">
                <a:latin typeface="+mn-lt"/>
              </a:rPr>
              <a:t>	 Nach der Schule</a:t>
            </a:r>
            <a:endParaRPr lang="de-DE" sz="1800" dirty="0">
              <a:latin typeface="+mn-lt"/>
            </a:endParaRPr>
          </a:p>
        </p:txBody>
      </p:sp>
      <p:sp>
        <p:nvSpPr>
          <p:cNvPr id="3" name="Ellipse 2" descr="petrolfarbener Kreis mit &quot;3. Nach der Schule&quot;&#10;" title="Kreis/Text">
            <a:extLst>
              <a:ext uri="{FF2B5EF4-FFF2-40B4-BE49-F238E27FC236}">
                <a16:creationId xmlns:a16="http://schemas.microsoft.com/office/drawing/2014/main" id="{B7227AB0-4073-4B04-9EC5-6CB84FAEC737}"/>
              </a:ext>
            </a:extLst>
          </p:cNvPr>
          <p:cNvSpPr/>
          <p:nvPr/>
        </p:nvSpPr>
        <p:spPr>
          <a:xfrm>
            <a:off x="694420" y="2852935"/>
            <a:ext cx="1850504" cy="1778496"/>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 name="Rechteck 1">
            <a:extLst>
              <a:ext uri="{FF2B5EF4-FFF2-40B4-BE49-F238E27FC236}">
                <a16:creationId xmlns:a16="http://schemas.microsoft.com/office/drawing/2014/main" id="{716857FB-FFA5-416B-9529-7F579DB78F32}"/>
              </a:ext>
            </a:extLst>
          </p:cNvPr>
          <p:cNvSpPr/>
          <p:nvPr/>
        </p:nvSpPr>
        <p:spPr>
          <a:xfrm>
            <a:off x="1691680" y="3284984"/>
            <a:ext cx="779381" cy="1015663"/>
          </a:xfrm>
          <a:prstGeom prst="rect">
            <a:avLst/>
          </a:prstGeom>
        </p:spPr>
        <p:txBody>
          <a:bodyPr wrap="none">
            <a:spAutoFit/>
          </a:bodyPr>
          <a:lstStyle/>
          <a:p>
            <a:r>
              <a:rPr lang="en-US" sz="6000" b="1" dirty="0">
                <a:solidFill>
                  <a:schemeClr val="bg1">
                    <a:lumMod val="85000"/>
                  </a:schemeClr>
                </a:solidFill>
              </a:rPr>
              <a:t>3.</a:t>
            </a:r>
          </a:p>
        </p:txBody>
      </p:sp>
    </p:spTree>
    <p:extLst>
      <p:ext uri="{BB962C8B-B14F-4D97-AF65-F5344CB8AC3E}">
        <p14:creationId xmlns:p14="http://schemas.microsoft.com/office/powerpoint/2010/main" val="192665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DC7A2CBB-0E1D-47E0-B3E3-33639A5BBDF0}"/>
              </a:ext>
            </a:extLst>
          </p:cNvPr>
          <p:cNvSpPr>
            <a:spLocks noGrp="1"/>
          </p:cNvSpPr>
          <p:nvPr>
            <p:ph type="title"/>
          </p:nvPr>
        </p:nvSpPr>
        <p:spPr>
          <a:xfrm>
            <a:off x="179512" y="692696"/>
            <a:ext cx="8229600" cy="442000"/>
          </a:xfrm>
        </p:spPr>
        <p:txBody>
          <a:bodyPr>
            <a:noAutofit/>
          </a:bodyPr>
          <a:lstStyle/>
          <a:p>
            <a:pPr algn="l"/>
            <a:r>
              <a:rPr lang="de-DE" sz="2400" dirty="0" smtClean="0">
                <a:latin typeface="+mn-lt"/>
              </a:rPr>
              <a:t>Ein Jahr später: Was kam nach dem letzten Schuljahr? </a:t>
            </a:r>
            <a:r>
              <a:rPr lang="de-DE" sz="1400" dirty="0" smtClean="0"/>
              <a:t>(n=581)</a:t>
            </a:r>
            <a:endParaRPr lang="de-DE" sz="1400" dirty="0">
              <a:latin typeface="+mn-lt"/>
            </a:endParaRPr>
          </a:p>
        </p:txBody>
      </p:sp>
      <p:graphicFrame>
        <p:nvGraphicFramePr>
          <p:cNvPr id="4" name="Diagramm 3" descr="Diagramm, unterteilt in:&#10;Verbleib: 37 (berufliche Ausbildung)&#10;Plan: 45 (berufliche Ausbildung)&#10;Verbleib: 57 (berufliche Ausbildung) in Bayern&#10;Plan: 64 (berufliche Ausbildung) in Bayern" title="Ein Jahr später: Was kam nach dem letzten Schuljahr?"/>
          <p:cNvGraphicFramePr>
            <a:graphicFrameLocks/>
          </p:cNvGraphicFramePr>
          <p:nvPr>
            <p:extLst>
              <p:ext uri="{D42A27DB-BD31-4B8C-83A1-F6EECF244321}">
                <p14:modId xmlns:p14="http://schemas.microsoft.com/office/powerpoint/2010/main" val="2989293280"/>
              </p:ext>
            </p:extLst>
          </p:nvPr>
        </p:nvGraphicFramePr>
        <p:xfrm>
          <a:off x="467544" y="1625351"/>
          <a:ext cx="7056784" cy="331926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a:extLst>
              <a:ext uri="{FF2B5EF4-FFF2-40B4-BE49-F238E27FC236}">
                <a16:creationId xmlns:a16="http://schemas.microsoft.com/office/drawing/2014/main" id="{0EA1D3E6-B84A-45F2-9B41-287B22663B1B}"/>
              </a:ext>
            </a:extLst>
          </p:cNvPr>
          <p:cNvSpPr txBox="1"/>
          <p:nvPr/>
        </p:nvSpPr>
        <p:spPr>
          <a:xfrm rot="20411854">
            <a:off x="6770050" y="3358717"/>
            <a:ext cx="1366080" cy="461665"/>
          </a:xfrm>
          <a:prstGeom prst="rect">
            <a:avLst/>
          </a:prstGeom>
          <a:noFill/>
        </p:spPr>
        <p:txBody>
          <a:bodyPr wrap="none" rtlCol="0">
            <a:spAutoFit/>
          </a:bodyPr>
          <a:lstStyle/>
          <a:p>
            <a:r>
              <a:rPr lang="en-US" sz="2400" dirty="0">
                <a:solidFill>
                  <a:schemeClr val="accent5">
                    <a:lumMod val="75000"/>
                  </a:schemeClr>
                </a:solidFill>
                <a:latin typeface="Segoe Script" panose="030B0504020000000003" pitchFamily="66" charset="0"/>
              </a:rPr>
              <a:t>Bayern</a:t>
            </a:r>
          </a:p>
        </p:txBody>
      </p:sp>
      <p:sp>
        <p:nvSpPr>
          <p:cNvPr id="6" name="Rechteck 5" descr="Im Vergleich zu den Schulabsolvent*innen aus anderen Bundesländern hatten die Mittel&#10;schulabsolvent*innen bessere Chancen, eine berufliche Ausbildung zu beginnen. Alledings schafften dies auch in Bayern nur ein Teil der ursprünglichen Ausbildungsinteressent*innen." title="Vergleich Schulabsolvent*innen/Mittelschulabsolvent*innen">
            <a:extLst>
              <a:ext uri="{FF2B5EF4-FFF2-40B4-BE49-F238E27FC236}">
                <a16:creationId xmlns:a16="http://schemas.microsoft.com/office/drawing/2014/main" id="{37B90F19-92F6-4B44-8779-0F7DDE2AB22B}"/>
              </a:ext>
            </a:extLst>
          </p:cNvPr>
          <p:cNvSpPr/>
          <p:nvPr/>
        </p:nvSpPr>
        <p:spPr>
          <a:xfrm>
            <a:off x="328762" y="5435270"/>
            <a:ext cx="7992888" cy="121489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9DADE8A5-A00E-44BB-9C22-2149CD88DAD0}"/>
              </a:ext>
            </a:extLst>
          </p:cNvPr>
          <p:cNvSpPr txBox="1"/>
          <p:nvPr/>
        </p:nvSpPr>
        <p:spPr>
          <a:xfrm>
            <a:off x="487000" y="4971334"/>
            <a:ext cx="2557110" cy="261610"/>
          </a:xfrm>
          <a:prstGeom prst="rect">
            <a:avLst/>
          </a:prstGeom>
          <a:noFill/>
        </p:spPr>
        <p:txBody>
          <a:bodyPr wrap="none" rtlCol="0">
            <a:spAutoFit/>
          </a:bodyPr>
          <a:lstStyle/>
          <a:p>
            <a:r>
              <a:rPr lang="de-DE" sz="1100" dirty="0"/>
              <a:t>Quelle: DJI-Übergangspanel II, Welle </a:t>
            </a:r>
            <a:r>
              <a:rPr lang="de-DE" sz="1100" dirty="0" smtClean="0"/>
              <a:t>1-2</a:t>
            </a:r>
            <a:endParaRPr lang="en-US" dirty="0"/>
          </a:p>
        </p:txBody>
      </p:sp>
      <p:sp>
        <p:nvSpPr>
          <p:cNvPr id="8" name="Rechteck 7"/>
          <p:cNvSpPr/>
          <p:nvPr/>
        </p:nvSpPr>
        <p:spPr>
          <a:xfrm>
            <a:off x="328762" y="5553748"/>
            <a:ext cx="8136904" cy="1077218"/>
          </a:xfrm>
          <a:prstGeom prst="rect">
            <a:avLst/>
          </a:prstGeom>
        </p:spPr>
        <p:txBody>
          <a:bodyPr wrap="square">
            <a:spAutoFit/>
          </a:bodyPr>
          <a:lstStyle/>
          <a:p>
            <a:r>
              <a:rPr lang="de-DE" sz="1600" dirty="0" smtClean="0"/>
              <a:t>Im Vergleich zu den Schulabsolvent*innen aus anderen Bundesländern hatten die  Mittelschulabsolvent*innen bessere Chancen, eine berufliche Ausbildung zu beginnen. </a:t>
            </a:r>
            <a:r>
              <a:rPr lang="de-DE" sz="1600" dirty="0"/>
              <a:t>A</a:t>
            </a:r>
            <a:r>
              <a:rPr lang="de-DE" sz="1600" dirty="0" smtClean="0"/>
              <a:t>llerdings schafften dies auch in Bayern nur ein Teil der ursprünglichen Ausbildungsinteressent*innen.</a:t>
            </a:r>
            <a:endParaRPr lang="de-DE" sz="1600" dirty="0"/>
          </a:p>
        </p:txBody>
      </p:sp>
    </p:spTree>
    <p:extLst>
      <p:ext uri="{BB962C8B-B14F-4D97-AF65-F5344CB8AC3E}">
        <p14:creationId xmlns:p14="http://schemas.microsoft.com/office/powerpoint/2010/main" val="1356601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6809E54F-03A0-4794-9198-3EAFE153B6DB}"/>
              </a:ext>
            </a:extLst>
          </p:cNvPr>
          <p:cNvSpPr>
            <a:spLocks noGrp="1"/>
          </p:cNvSpPr>
          <p:nvPr>
            <p:ph type="title"/>
          </p:nvPr>
        </p:nvSpPr>
        <p:spPr>
          <a:xfrm>
            <a:off x="251520" y="764704"/>
            <a:ext cx="8712969" cy="627526"/>
          </a:xfrm>
        </p:spPr>
        <p:txBody>
          <a:bodyPr>
            <a:noAutofit/>
          </a:bodyPr>
          <a:lstStyle/>
          <a:p>
            <a:pPr algn="l"/>
            <a:r>
              <a:rPr lang="de-DE" sz="2400" dirty="0">
                <a:latin typeface="+mn-lt"/>
              </a:rPr>
              <a:t/>
            </a:r>
            <a:br>
              <a:rPr lang="de-DE" sz="2400" dirty="0">
                <a:latin typeface="+mn-lt"/>
              </a:rPr>
            </a:br>
            <a:r>
              <a:rPr lang="de-DE" sz="2400" dirty="0">
                <a:latin typeface="+mn-lt"/>
              </a:rPr>
              <a:t/>
            </a:r>
            <a:br>
              <a:rPr lang="de-DE" sz="2400" dirty="0">
                <a:latin typeface="+mn-lt"/>
              </a:rPr>
            </a:br>
            <a:r>
              <a:rPr lang="de-DE" sz="2400" dirty="0" smtClean="0">
                <a:latin typeface="+mn-lt"/>
              </a:rPr>
              <a:t>Chancen auf dem Ausbildungsmarkt für Jugendliche mit Hauptschulabschluss – ein Resümee amtlicher Statistiken</a:t>
            </a:r>
            <a:r>
              <a:rPr lang="de-DE" sz="2400" dirty="0">
                <a:latin typeface="+mn-lt"/>
              </a:rPr>
              <a:t/>
            </a:r>
            <a:br>
              <a:rPr lang="de-DE" sz="2400" dirty="0">
                <a:latin typeface="+mn-lt"/>
              </a:rPr>
            </a:br>
            <a:r>
              <a:rPr lang="de-DE" sz="2400" dirty="0">
                <a:latin typeface="+mn-lt"/>
              </a:rPr>
              <a:t/>
            </a:r>
            <a:br>
              <a:rPr lang="de-DE" sz="2400" dirty="0">
                <a:latin typeface="+mn-lt"/>
              </a:rPr>
            </a:br>
            <a:endParaRPr lang="de-DE" sz="2400" dirty="0">
              <a:latin typeface="+mn-lt"/>
            </a:endParaRPr>
          </a:p>
        </p:txBody>
      </p:sp>
      <p:sp>
        <p:nvSpPr>
          <p:cNvPr id="3" name="Rechteck 9" descr="Schulberufssystem in Bayern offener für Jugendliche mit maximal Hauptschulabschluss&#10;Chancen insbesondere für junge Frauen&#10;Rückläufiger Anteil der Neuzugänge, auch in den Berufen des Gesundheits-, Erziehungs- und Sozialwesens&#10;" title="Schulische Berufsausbildung">
            <a:extLst>
              <a:ext uri="{FF2B5EF4-FFF2-40B4-BE49-F238E27FC236}">
                <a16:creationId xmlns:a16="http://schemas.microsoft.com/office/drawing/2014/main" id="{3EA9395E-A9F1-4470-8138-AC701B61FA75}"/>
              </a:ext>
            </a:extLst>
          </p:cNvPr>
          <p:cNvSpPr/>
          <p:nvPr/>
        </p:nvSpPr>
        <p:spPr>
          <a:xfrm>
            <a:off x="4566422" y="2132856"/>
            <a:ext cx="3888432" cy="4464496"/>
          </a:xfrm>
          <a:custGeom>
            <a:avLst/>
            <a:gdLst>
              <a:gd name="connsiteX0" fmla="*/ 0 w 3888432"/>
              <a:gd name="connsiteY0" fmla="*/ 0 h 4608512"/>
              <a:gd name="connsiteX1" fmla="*/ 609188 w 3888432"/>
              <a:gd name="connsiteY1" fmla="*/ 0 h 4608512"/>
              <a:gd name="connsiteX2" fmla="*/ 1140607 w 3888432"/>
              <a:gd name="connsiteY2" fmla="*/ 0 h 4608512"/>
              <a:gd name="connsiteX3" fmla="*/ 1866447 w 3888432"/>
              <a:gd name="connsiteY3" fmla="*/ 0 h 4608512"/>
              <a:gd name="connsiteX4" fmla="*/ 2475635 w 3888432"/>
              <a:gd name="connsiteY4" fmla="*/ 0 h 4608512"/>
              <a:gd name="connsiteX5" fmla="*/ 3084823 w 3888432"/>
              <a:gd name="connsiteY5" fmla="*/ 0 h 4608512"/>
              <a:gd name="connsiteX6" fmla="*/ 3888432 w 3888432"/>
              <a:gd name="connsiteY6" fmla="*/ 0 h 4608512"/>
              <a:gd name="connsiteX7" fmla="*/ 3888432 w 3888432"/>
              <a:gd name="connsiteY7" fmla="*/ 566189 h 4608512"/>
              <a:gd name="connsiteX8" fmla="*/ 3888432 w 3888432"/>
              <a:gd name="connsiteY8" fmla="*/ 1224547 h 4608512"/>
              <a:gd name="connsiteX9" fmla="*/ 3888432 w 3888432"/>
              <a:gd name="connsiteY9" fmla="*/ 1790736 h 4608512"/>
              <a:gd name="connsiteX10" fmla="*/ 3888432 w 3888432"/>
              <a:gd name="connsiteY10" fmla="*/ 2356925 h 4608512"/>
              <a:gd name="connsiteX11" fmla="*/ 3888432 w 3888432"/>
              <a:gd name="connsiteY11" fmla="*/ 3015284 h 4608512"/>
              <a:gd name="connsiteX12" fmla="*/ 3888432 w 3888432"/>
              <a:gd name="connsiteY12" fmla="*/ 3719728 h 4608512"/>
              <a:gd name="connsiteX13" fmla="*/ 3888432 w 3888432"/>
              <a:gd name="connsiteY13" fmla="*/ 4608512 h 4608512"/>
              <a:gd name="connsiteX14" fmla="*/ 3240360 w 3888432"/>
              <a:gd name="connsiteY14" fmla="*/ 4608512 h 4608512"/>
              <a:gd name="connsiteX15" fmla="*/ 2670057 w 3888432"/>
              <a:gd name="connsiteY15" fmla="*/ 4608512 h 4608512"/>
              <a:gd name="connsiteX16" fmla="*/ 2021985 w 3888432"/>
              <a:gd name="connsiteY16" fmla="*/ 4608512 h 4608512"/>
              <a:gd name="connsiteX17" fmla="*/ 1296144 w 3888432"/>
              <a:gd name="connsiteY17" fmla="*/ 4608512 h 4608512"/>
              <a:gd name="connsiteX18" fmla="*/ 648072 w 3888432"/>
              <a:gd name="connsiteY18" fmla="*/ 4608512 h 4608512"/>
              <a:gd name="connsiteX19" fmla="*/ 0 w 3888432"/>
              <a:gd name="connsiteY19" fmla="*/ 4608512 h 4608512"/>
              <a:gd name="connsiteX20" fmla="*/ 0 w 3888432"/>
              <a:gd name="connsiteY20" fmla="*/ 4042323 h 4608512"/>
              <a:gd name="connsiteX21" fmla="*/ 0 w 3888432"/>
              <a:gd name="connsiteY21" fmla="*/ 3430050 h 4608512"/>
              <a:gd name="connsiteX22" fmla="*/ 0 w 3888432"/>
              <a:gd name="connsiteY22" fmla="*/ 2679521 h 4608512"/>
              <a:gd name="connsiteX23" fmla="*/ 0 w 3888432"/>
              <a:gd name="connsiteY23" fmla="*/ 2021162 h 4608512"/>
              <a:gd name="connsiteX24" fmla="*/ 0 w 3888432"/>
              <a:gd name="connsiteY24" fmla="*/ 1408888 h 4608512"/>
              <a:gd name="connsiteX25" fmla="*/ 0 w 3888432"/>
              <a:gd name="connsiteY25" fmla="*/ 888784 h 4608512"/>
              <a:gd name="connsiteX26" fmla="*/ 0 w 3888432"/>
              <a:gd name="connsiteY26" fmla="*/ 0 h 460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88432" h="4608512" extrusionOk="0">
                <a:moveTo>
                  <a:pt x="0" y="0"/>
                </a:moveTo>
                <a:cubicBezTo>
                  <a:pt x="185713" y="-26061"/>
                  <a:pt x="333829" y="740"/>
                  <a:pt x="609188" y="0"/>
                </a:cubicBezTo>
                <a:cubicBezTo>
                  <a:pt x="884547" y="-740"/>
                  <a:pt x="928585" y="-26323"/>
                  <a:pt x="1140607" y="0"/>
                </a:cubicBezTo>
                <a:cubicBezTo>
                  <a:pt x="1352629" y="26323"/>
                  <a:pt x="1633090" y="25281"/>
                  <a:pt x="1866447" y="0"/>
                </a:cubicBezTo>
                <a:cubicBezTo>
                  <a:pt x="2099804" y="-25281"/>
                  <a:pt x="2294665" y="-1436"/>
                  <a:pt x="2475635" y="0"/>
                </a:cubicBezTo>
                <a:cubicBezTo>
                  <a:pt x="2656605" y="1436"/>
                  <a:pt x="2909398" y="-24942"/>
                  <a:pt x="3084823" y="0"/>
                </a:cubicBezTo>
                <a:cubicBezTo>
                  <a:pt x="3260248" y="24942"/>
                  <a:pt x="3524263" y="-32576"/>
                  <a:pt x="3888432" y="0"/>
                </a:cubicBezTo>
                <a:cubicBezTo>
                  <a:pt x="3900385" y="166958"/>
                  <a:pt x="3883306" y="450228"/>
                  <a:pt x="3888432" y="566189"/>
                </a:cubicBezTo>
                <a:cubicBezTo>
                  <a:pt x="3893558" y="682150"/>
                  <a:pt x="3906761" y="1083855"/>
                  <a:pt x="3888432" y="1224547"/>
                </a:cubicBezTo>
                <a:cubicBezTo>
                  <a:pt x="3870103" y="1365239"/>
                  <a:pt x="3880382" y="1571617"/>
                  <a:pt x="3888432" y="1790736"/>
                </a:cubicBezTo>
                <a:cubicBezTo>
                  <a:pt x="3896482" y="2009855"/>
                  <a:pt x="3895480" y="2231889"/>
                  <a:pt x="3888432" y="2356925"/>
                </a:cubicBezTo>
                <a:cubicBezTo>
                  <a:pt x="3881384" y="2481961"/>
                  <a:pt x="3913562" y="2728599"/>
                  <a:pt x="3888432" y="3015284"/>
                </a:cubicBezTo>
                <a:cubicBezTo>
                  <a:pt x="3863302" y="3301969"/>
                  <a:pt x="3868941" y="3526507"/>
                  <a:pt x="3888432" y="3719728"/>
                </a:cubicBezTo>
                <a:cubicBezTo>
                  <a:pt x="3907923" y="3912949"/>
                  <a:pt x="3917701" y="4238084"/>
                  <a:pt x="3888432" y="4608512"/>
                </a:cubicBezTo>
                <a:cubicBezTo>
                  <a:pt x="3757488" y="4614694"/>
                  <a:pt x="3505793" y="4622006"/>
                  <a:pt x="3240360" y="4608512"/>
                </a:cubicBezTo>
                <a:cubicBezTo>
                  <a:pt x="2974927" y="4595018"/>
                  <a:pt x="2945487" y="4595859"/>
                  <a:pt x="2670057" y="4608512"/>
                </a:cubicBezTo>
                <a:cubicBezTo>
                  <a:pt x="2394627" y="4621165"/>
                  <a:pt x="2262927" y="4628447"/>
                  <a:pt x="2021985" y="4608512"/>
                </a:cubicBezTo>
                <a:cubicBezTo>
                  <a:pt x="1781043" y="4588577"/>
                  <a:pt x="1501931" y="4612123"/>
                  <a:pt x="1296144" y="4608512"/>
                </a:cubicBezTo>
                <a:cubicBezTo>
                  <a:pt x="1090357" y="4604901"/>
                  <a:pt x="875880" y="4602630"/>
                  <a:pt x="648072" y="4608512"/>
                </a:cubicBezTo>
                <a:cubicBezTo>
                  <a:pt x="420264" y="4614394"/>
                  <a:pt x="165423" y="4607539"/>
                  <a:pt x="0" y="4608512"/>
                </a:cubicBezTo>
                <a:cubicBezTo>
                  <a:pt x="-20581" y="4326239"/>
                  <a:pt x="-8038" y="4244659"/>
                  <a:pt x="0" y="4042323"/>
                </a:cubicBezTo>
                <a:cubicBezTo>
                  <a:pt x="8038" y="3839987"/>
                  <a:pt x="6835" y="3651582"/>
                  <a:pt x="0" y="3430050"/>
                </a:cubicBezTo>
                <a:cubicBezTo>
                  <a:pt x="-6835" y="3208518"/>
                  <a:pt x="-10690" y="2991772"/>
                  <a:pt x="0" y="2679521"/>
                </a:cubicBezTo>
                <a:cubicBezTo>
                  <a:pt x="10690" y="2367270"/>
                  <a:pt x="-198" y="2318144"/>
                  <a:pt x="0" y="2021162"/>
                </a:cubicBezTo>
                <a:cubicBezTo>
                  <a:pt x="198" y="1724180"/>
                  <a:pt x="21103" y="1608690"/>
                  <a:pt x="0" y="1408888"/>
                </a:cubicBezTo>
                <a:cubicBezTo>
                  <a:pt x="-21103" y="1209086"/>
                  <a:pt x="4997" y="1123834"/>
                  <a:pt x="0" y="888784"/>
                </a:cubicBezTo>
                <a:cubicBezTo>
                  <a:pt x="-4997" y="653734"/>
                  <a:pt x="26598" y="215629"/>
                  <a:pt x="0" y="0"/>
                </a:cubicBezTo>
                <a:close/>
              </a:path>
            </a:pathLst>
          </a:custGeom>
          <a:noFill/>
          <a:ln>
            <a:solidFill>
              <a:schemeClr val="accent5">
                <a:lumMod val="75000"/>
              </a:schemeClr>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hteck 9" descr="Leicht rückläufiger Anteil an den Neuzugängen in Ausbildung in den zurückliegenden Jahren &#10;Konzentration auf wenige Ausbildungsberufe&#10;hohe Vertragslösungsquote; hoher Anteil an zweijährigen Ausbidlungsgängen&#10;Personengebundene Riskofaktoren mit berufstypischen Risiken kombiniert" title="Betriebliche Berufsausbildung">
            <a:extLst>
              <a:ext uri="{FF2B5EF4-FFF2-40B4-BE49-F238E27FC236}">
                <a16:creationId xmlns:a16="http://schemas.microsoft.com/office/drawing/2014/main" id="{3EA9395E-A9F1-4470-8138-AC701B61FA75}"/>
              </a:ext>
            </a:extLst>
          </p:cNvPr>
          <p:cNvSpPr/>
          <p:nvPr/>
        </p:nvSpPr>
        <p:spPr>
          <a:xfrm>
            <a:off x="467544" y="2132856"/>
            <a:ext cx="3888432" cy="4464496"/>
          </a:xfrm>
          <a:custGeom>
            <a:avLst/>
            <a:gdLst>
              <a:gd name="connsiteX0" fmla="*/ 0 w 3888432"/>
              <a:gd name="connsiteY0" fmla="*/ 0 h 4608512"/>
              <a:gd name="connsiteX1" fmla="*/ 609188 w 3888432"/>
              <a:gd name="connsiteY1" fmla="*/ 0 h 4608512"/>
              <a:gd name="connsiteX2" fmla="*/ 1140607 w 3888432"/>
              <a:gd name="connsiteY2" fmla="*/ 0 h 4608512"/>
              <a:gd name="connsiteX3" fmla="*/ 1866447 w 3888432"/>
              <a:gd name="connsiteY3" fmla="*/ 0 h 4608512"/>
              <a:gd name="connsiteX4" fmla="*/ 2475635 w 3888432"/>
              <a:gd name="connsiteY4" fmla="*/ 0 h 4608512"/>
              <a:gd name="connsiteX5" fmla="*/ 3084823 w 3888432"/>
              <a:gd name="connsiteY5" fmla="*/ 0 h 4608512"/>
              <a:gd name="connsiteX6" fmla="*/ 3888432 w 3888432"/>
              <a:gd name="connsiteY6" fmla="*/ 0 h 4608512"/>
              <a:gd name="connsiteX7" fmla="*/ 3888432 w 3888432"/>
              <a:gd name="connsiteY7" fmla="*/ 566189 h 4608512"/>
              <a:gd name="connsiteX8" fmla="*/ 3888432 w 3888432"/>
              <a:gd name="connsiteY8" fmla="*/ 1224547 h 4608512"/>
              <a:gd name="connsiteX9" fmla="*/ 3888432 w 3888432"/>
              <a:gd name="connsiteY9" fmla="*/ 1790736 h 4608512"/>
              <a:gd name="connsiteX10" fmla="*/ 3888432 w 3888432"/>
              <a:gd name="connsiteY10" fmla="*/ 2356925 h 4608512"/>
              <a:gd name="connsiteX11" fmla="*/ 3888432 w 3888432"/>
              <a:gd name="connsiteY11" fmla="*/ 3015284 h 4608512"/>
              <a:gd name="connsiteX12" fmla="*/ 3888432 w 3888432"/>
              <a:gd name="connsiteY12" fmla="*/ 3719728 h 4608512"/>
              <a:gd name="connsiteX13" fmla="*/ 3888432 w 3888432"/>
              <a:gd name="connsiteY13" fmla="*/ 4608512 h 4608512"/>
              <a:gd name="connsiteX14" fmla="*/ 3240360 w 3888432"/>
              <a:gd name="connsiteY14" fmla="*/ 4608512 h 4608512"/>
              <a:gd name="connsiteX15" fmla="*/ 2670057 w 3888432"/>
              <a:gd name="connsiteY15" fmla="*/ 4608512 h 4608512"/>
              <a:gd name="connsiteX16" fmla="*/ 2021985 w 3888432"/>
              <a:gd name="connsiteY16" fmla="*/ 4608512 h 4608512"/>
              <a:gd name="connsiteX17" fmla="*/ 1296144 w 3888432"/>
              <a:gd name="connsiteY17" fmla="*/ 4608512 h 4608512"/>
              <a:gd name="connsiteX18" fmla="*/ 648072 w 3888432"/>
              <a:gd name="connsiteY18" fmla="*/ 4608512 h 4608512"/>
              <a:gd name="connsiteX19" fmla="*/ 0 w 3888432"/>
              <a:gd name="connsiteY19" fmla="*/ 4608512 h 4608512"/>
              <a:gd name="connsiteX20" fmla="*/ 0 w 3888432"/>
              <a:gd name="connsiteY20" fmla="*/ 4042323 h 4608512"/>
              <a:gd name="connsiteX21" fmla="*/ 0 w 3888432"/>
              <a:gd name="connsiteY21" fmla="*/ 3430050 h 4608512"/>
              <a:gd name="connsiteX22" fmla="*/ 0 w 3888432"/>
              <a:gd name="connsiteY22" fmla="*/ 2679521 h 4608512"/>
              <a:gd name="connsiteX23" fmla="*/ 0 w 3888432"/>
              <a:gd name="connsiteY23" fmla="*/ 2021162 h 4608512"/>
              <a:gd name="connsiteX24" fmla="*/ 0 w 3888432"/>
              <a:gd name="connsiteY24" fmla="*/ 1408888 h 4608512"/>
              <a:gd name="connsiteX25" fmla="*/ 0 w 3888432"/>
              <a:gd name="connsiteY25" fmla="*/ 888784 h 4608512"/>
              <a:gd name="connsiteX26" fmla="*/ 0 w 3888432"/>
              <a:gd name="connsiteY26" fmla="*/ 0 h 460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88432" h="4608512" extrusionOk="0">
                <a:moveTo>
                  <a:pt x="0" y="0"/>
                </a:moveTo>
                <a:cubicBezTo>
                  <a:pt x="185713" y="-26061"/>
                  <a:pt x="333829" y="740"/>
                  <a:pt x="609188" y="0"/>
                </a:cubicBezTo>
                <a:cubicBezTo>
                  <a:pt x="884547" y="-740"/>
                  <a:pt x="928585" y="-26323"/>
                  <a:pt x="1140607" y="0"/>
                </a:cubicBezTo>
                <a:cubicBezTo>
                  <a:pt x="1352629" y="26323"/>
                  <a:pt x="1633090" y="25281"/>
                  <a:pt x="1866447" y="0"/>
                </a:cubicBezTo>
                <a:cubicBezTo>
                  <a:pt x="2099804" y="-25281"/>
                  <a:pt x="2294665" y="-1436"/>
                  <a:pt x="2475635" y="0"/>
                </a:cubicBezTo>
                <a:cubicBezTo>
                  <a:pt x="2656605" y="1436"/>
                  <a:pt x="2909398" y="-24942"/>
                  <a:pt x="3084823" y="0"/>
                </a:cubicBezTo>
                <a:cubicBezTo>
                  <a:pt x="3260248" y="24942"/>
                  <a:pt x="3524263" y="-32576"/>
                  <a:pt x="3888432" y="0"/>
                </a:cubicBezTo>
                <a:cubicBezTo>
                  <a:pt x="3900385" y="166958"/>
                  <a:pt x="3883306" y="450228"/>
                  <a:pt x="3888432" y="566189"/>
                </a:cubicBezTo>
                <a:cubicBezTo>
                  <a:pt x="3893558" y="682150"/>
                  <a:pt x="3906761" y="1083855"/>
                  <a:pt x="3888432" y="1224547"/>
                </a:cubicBezTo>
                <a:cubicBezTo>
                  <a:pt x="3870103" y="1365239"/>
                  <a:pt x="3880382" y="1571617"/>
                  <a:pt x="3888432" y="1790736"/>
                </a:cubicBezTo>
                <a:cubicBezTo>
                  <a:pt x="3896482" y="2009855"/>
                  <a:pt x="3895480" y="2231889"/>
                  <a:pt x="3888432" y="2356925"/>
                </a:cubicBezTo>
                <a:cubicBezTo>
                  <a:pt x="3881384" y="2481961"/>
                  <a:pt x="3913562" y="2728599"/>
                  <a:pt x="3888432" y="3015284"/>
                </a:cubicBezTo>
                <a:cubicBezTo>
                  <a:pt x="3863302" y="3301969"/>
                  <a:pt x="3868941" y="3526507"/>
                  <a:pt x="3888432" y="3719728"/>
                </a:cubicBezTo>
                <a:cubicBezTo>
                  <a:pt x="3907923" y="3912949"/>
                  <a:pt x="3917701" y="4238084"/>
                  <a:pt x="3888432" y="4608512"/>
                </a:cubicBezTo>
                <a:cubicBezTo>
                  <a:pt x="3757488" y="4614694"/>
                  <a:pt x="3505793" y="4622006"/>
                  <a:pt x="3240360" y="4608512"/>
                </a:cubicBezTo>
                <a:cubicBezTo>
                  <a:pt x="2974927" y="4595018"/>
                  <a:pt x="2945487" y="4595859"/>
                  <a:pt x="2670057" y="4608512"/>
                </a:cubicBezTo>
                <a:cubicBezTo>
                  <a:pt x="2394627" y="4621165"/>
                  <a:pt x="2262927" y="4628447"/>
                  <a:pt x="2021985" y="4608512"/>
                </a:cubicBezTo>
                <a:cubicBezTo>
                  <a:pt x="1781043" y="4588577"/>
                  <a:pt x="1501931" y="4612123"/>
                  <a:pt x="1296144" y="4608512"/>
                </a:cubicBezTo>
                <a:cubicBezTo>
                  <a:pt x="1090357" y="4604901"/>
                  <a:pt x="875880" y="4602630"/>
                  <a:pt x="648072" y="4608512"/>
                </a:cubicBezTo>
                <a:cubicBezTo>
                  <a:pt x="420264" y="4614394"/>
                  <a:pt x="165423" y="4607539"/>
                  <a:pt x="0" y="4608512"/>
                </a:cubicBezTo>
                <a:cubicBezTo>
                  <a:pt x="-20581" y="4326239"/>
                  <a:pt x="-8038" y="4244659"/>
                  <a:pt x="0" y="4042323"/>
                </a:cubicBezTo>
                <a:cubicBezTo>
                  <a:pt x="8038" y="3839987"/>
                  <a:pt x="6835" y="3651582"/>
                  <a:pt x="0" y="3430050"/>
                </a:cubicBezTo>
                <a:cubicBezTo>
                  <a:pt x="-6835" y="3208518"/>
                  <a:pt x="-10690" y="2991772"/>
                  <a:pt x="0" y="2679521"/>
                </a:cubicBezTo>
                <a:cubicBezTo>
                  <a:pt x="10690" y="2367270"/>
                  <a:pt x="-198" y="2318144"/>
                  <a:pt x="0" y="2021162"/>
                </a:cubicBezTo>
                <a:cubicBezTo>
                  <a:pt x="198" y="1724180"/>
                  <a:pt x="21103" y="1608690"/>
                  <a:pt x="0" y="1408888"/>
                </a:cubicBezTo>
                <a:cubicBezTo>
                  <a:pt x="-21103" y="1209086"/>
                  <a:pt x="4997" y="1123834"/>
                  <a:pt x="0" y="888784"/>
                </a:cubicBezTo>
                <a:cubicBezTo>
                  <a:pt x="-4997" y="653734"/>
                  <a:pt x="26598" y="215629"/>
                  <a:pt x="0" y="0"/>
                </a:cubicBezTo>
                <a:close/>
              </a:path>
            </a:pathLst>
          </a:custGeom>
          <a:noFill/>
          <a:ln>
            <a:solidFill>
              <a:schemeClr val="bg1">
                <a:lumMod val="65000"/>
              </a:schemeClr>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feld 4"/>
          <p:cNvSpPr txBox="1"/>
          <p:nvPr/>
        </p:nvSpPr>
        <p:spPr>
          <a:xfrm>
            <a:off x="917312" y="1700808"/>
            <a:ext cx="2988895" cy="369332"/>
          </a:xfrm>
          <a:prstGeom prst="rect">
            <a:avLst/>
          </a:prstGeom>
          <a:noFill/>
        </p:spPr>
        <p:txBody>
          <a:bodyPr wrap="none" rtlCol="0">
            <a:spAutoFit/>
          </a:bodyPr>
          <a:lstStyle/>
          <a:p>
            <a:r>
              <a:rPr lang="de-DE" dirty="0" smtClean="0"/>
              <a:t>Betriebliche Berufsausbildung</a:t>
            </a:r>
            <a:endParaRPr lang="de-DE" dirty="0"/>
          </a:p>
        </p:txBody>
      </p:sp>
      <p:sp>
        <p:nvSpPr>
          <p:cNvPr id="6" name="Textfeld 5"/>
          <p:cNvSpPr txBox="1"/>
          <p:nvPr/>
        </p:nvSpPr>
        <p:spPr>
          <a:xfrm>
            <a:off x="4932040" y="1700808"/>
            <a:ext cx="2839432" cy="369332"/>
          </a:xfrm>
          <a:prstGeom prst="rect">
            <a:avLst/>
          </a:prstGeom>
          <a:noFill/>
        </p:spPr>
        <p:txBody>
          <a:bodyPr wrap="none" rtlCol="0">
            <a:spAutoFit/>
          </a:bodyPr>
          <a:lstStyle/>
          <a:p>
            <a:r>
              <a:rPr lang="de-DE" dirty="0" smtClean="0"/>
              <a:t>Schulische Berufsausbildung</a:t>
            </a:r>
            <a:endParaRPr lang="de-DE" dirty="0"/>
          </a:p>
        </p:txBody>
      </p:sp>
      <p:sp>
        <p:nvSpPr>
          <p:cNvPr id="7" name="Textfeld 6">
            <a:extLst>
              <a:ext uri="{FF2B5EF4-FFF2-40B4-BE49-F238E27FC236}">
                <a16:creationId xmlns:a16="http://schemas.microsoft.com/office/drawing/2014/main" id="{4BC13059-9685-4366-AA02-E938EEB01113}"/>
              </a:ext>
            </a:extLst>
          </p:cNvPr>
          <p:cNvSpPr txBox="1"/>
          <p:nvPr/>
        </p:nvSpPr>
        <p:spPr>
          <a:xfrm>
            <a:off x="663747" y="2333685"/>
            <a:ext cx="3496024" cy="4524315"/>
          </a:xfrm>
          <a:prstGeom prst="rect">
            <a:avLst/>
          </a:prstGeom>
          <a:noFill/>
        </p:spPr>
        <p:txBody>
          <a:bodyPr wrap="square" rtlCol="0">
            <a:spAutoFit/>
          </a:bodyPr>
          <a:lstStyle/>
          <a:p>
            <a:r>
              <a:rPr lang="de-DE" dirty="0" smtClean="0"/>
              <a:t>Leicht rückläufiger Anteil an den Neuzugängen in Ausbildung in den zurückliegenden Jahren</a:t>
            </a:r>
          </a:p>
          <a:p>
            <a:endParaRPr lang="de-DE" dirty="0" smtClean="0"/>
          </a:p>
          <a:p>
            <a:r>
              <a:rPr lang="de-DE" dirty="0" smtClean="0"/>
              <a:t>Konzentration auf wenige Ausbildungsberufe</a:t>
            </a:r>
          </a:p>
          <a:p>
            <a:endParaRPr lang="de-DE" dirty="0" smtClean="0"/>
          </a:p>
          <a:p>
            <a:r>
              <a:rPr lang="de-DE" dirty="0" smtClean="0"/>
              <a:t>hohe Vertragslösungsquote; hoher Anteil an zweijährigen Ausbildungsgängen</a:t>
            </a:r>
          </a:p>
          <a:p>
            <a:endParaRPr lang="de-DE" dirty="0" smtClean="0"/>
          </a:p>
          <a:p>
            <a:r>
              <a:rPr lang="de-DE" dirty="0" smtClean="0"/>
              <a:t>Personengebundene Risikofaktoren mit berufstypischen Risiken kombiniert</a:t>
            </a:r>
          </a:p>
          <a:p>
            <a:endParaRPr lang="en-US" dirty="0"/>
          </a:p>
          <a:p>
            <a:endParaRPr lang="en-US" dirty="0"/>
          </a:p>
        </p:txBody>
      </p:sp>
      <p:sp>
        <p:nvSpPr>
          <p:cNvPr id="8" name="Textfeld 7">
            <a:extLst>
              <a:ext uri="{FF2B5EF4-FFF2-40B4-BE49-F238E27FC236}">
                <a16:creationId xmlns:a16="http://schemas.microsoft.com/office/drawing/2014/main" id="{4BC13059-9685-4366-AA02-E938EEB01113}"/>
              </a:ext>
            </a:extLst>
          </p:cNvPr>
          <p:cNvSpPr txBox="1"/>
          <p:nvPr/>
        </p:nvSpPr>
        <p:spPr>
          <a:xfrm>
            <a:off x="4762626" y="2333684"/>
            <a:ext cx="3496024" cy="3970318"/>
          </a:xfrm>
          <a:prstGeom prst="rect">
            <a:avLst/>
          </a:prstGeom>
          <a:noFill/>
        </p:spPr>
        <p:txBody>
          <a:bodyPr wrap="square" rtlCol="0">
            <a:spAutoFit/>
          </a:bodyPr>
          <a:lstStyle/>
          <a:p>
            <a:r>
              <a:rPr lang="de-DE" dirty="0" smtClean="0"/>
              <a:t>Schulberufssystem in Bayern offener für Jugendliche mit maximal Hauptschulabschluss</a:t>
            </a:r>
          </a:p>
          <a:p>
            <a:endParaRPr lang="de-DE" dirty="0" smtClean="0"/>
          </a:p>
          <a:p>
            <a:r>
              <a:rPr lang="de-DE" dirty="0" smtClean="0"/>
              <a:t>Chancen insbesondere für junge Frauen</a:t>
            </a:r>
          </a:p>
          <a:p>
            <a:endParaRPr lang="de-DE" dirty="0" smtClean="0"/>
          </a:p>
          <a:p>
            <a:r>
              <a:rPr lang="de-DE" dirty="0" smtClean="0"/>
              <a:t>Rückläufiger Anteil der Neuzugänge, auch in den Berufen des Gesundheits-, Erziehungs- und Sozialwesens </a:t>
            </a:r>
          </a:p>
          <a:p>
            <a:endParaRPr lang="de-DE" dirty="0" smtClean="0"/>
          </a:p>
          <a:p>
            <a:endParaRPr lang="de-DE" dirty="0" smtClean="0"/>
          </a:p>
          <a:p>
            <a:endParaRPr lang="de-DE" dirty="0"/>
          </a:p>
        </p:txBody>
      </p:sp>
    </p:spTree>
    <p:extLst>
      <p:ext uri="{BB962C8B-B14F-4D97-AF65-F5344CB8AC3E}">
        <p14:creationId xmlns:p14="http://schemas.microsoft.com/office/powerpoint/2010/main" val="102203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6809E54F-03A0-4794-9198-3EAFE153B6DB}"/>
              </a:ext>
            </a:extLst>
          </p:cNvPr>
          <p:cNvSpPr>
            <a:spLocks noGrp="1"/>
          </p:cNvSpPr>
          <p:nvPr>
            <p:ph type="title"/>
          </p:nvPr>
        </p:nvSpPr>
        <p:spPr>
          <a:xfrm>
            <a:off x="99794" y="836712"/>
            <a:ext cx="8712969" cy="627526"/>
          </a:xfrm>
        </p:spPr>
        <p:txBody>
          <a:bodyPr>
            <a:noAutofit/>
          </a:bodyPr>
          <a:lstStyle/>
          <a:p>
            <a:pPr algn="l"/>
            <a:r>
              <a:rPr lang="de-DE" sz="2400" dirty="0">
                <a:latin typeface="+mn-lt"/>
              </a:rPr>
              <a:t/>
            </a:r>
            <a:br>
              <a:rPr lang="de-DE" sz="2400" dirty="0">
                <a:latin typeface="+mn-lt"/>
              </a:rPr>
            </a:br>
            <a:r>
              <a:rPr lang="de-DE" sz="2400" dirty="0">
                <a:latin typeface="+mn-lt"/>
              </a:rPr>
              <a:t/>
            </a:r>
            <a:br>
              <a:rPr lang="de-DE" sz="2400" dirty="0">
                <a:latin typeface="+mn-lt"/>
              </a:rPr>
            </a:br>
            <a:r>
              <a:rPr lang="de-DE" sz="2400" dirty="0" smtClean="0">
                <a:latin typeface="+mn-lt"/>
              </a:rPr>
              <a:t>Nach der Berufsvorbereitung ist vor der Berufsvorbereitung:</a:t>
            </a:r>
            <a:br>
              <a:rPr lang="de-DE" sz="2400" dirty="0" smtClean="0">
                <a:latin typeface="+mn-lt"/>
              </a:rPr>
            </a:br>
            <a:r>
              <a:rPr lang="de-DE" sz="2400" dirty="0" smtClean="0">
                <a:latin typeface="+mn-lt"/>
              </a:rPr>
              <a:t>Der Übergangssektor</a:t>
            </a:r>
            <a:r>
              <a:rPr lang="de-DE" sz="2400" dirty="0">
                <a:latin typeface="+mn-lt"/>
              </a:rPr>
              <a:t/>
            </a:r>
            <a:br>
              <a:rPr lang="de-DE" sz="2400" dirty="0">
                <a:latin typeface="+mn-lt"/>
              </a:rPr>
            </a:br>
            <a:r>
              <a:rPr lang="de-DE" sz="2400" dirty="0">
                <a:latin typeface="+mn-lt"/>
              </a:rPr>
              <a:t/>
            </a:r>
            <a:br>
              <a:rPr lang="de-DE" sz="2400" dirty="0">
                <a:latin typeface="+mn-lt"/>
              </a:rPr>
            </a:br>
            <a:endParaRPr lang="de-DE" sz="2400" dirty="0">
              <a:latin typeface="+mn-lt"/>
            </a:endParaRPr>
          </a:p>
        </p:txBody>
      </p:sp>
      <p:pic>
        <p:nvPicPr>
          <p:cNvPr id="3" name="Grafik 2" descr="Grafiken mit Jahreszahlen (2010, 2012, 2014, 2016, 2017) und %-Angaben (0-100): Ohne und mit Hauptschulabschluss, mittlerer Schulabschluss, (Fach-)Hochschulreife, ohne Angabe und sonstige Vorbildung&#10;" title="Grafiken D/B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94" y="1916832"/>
            <a:ext cx="5112568" cy="4356521"/>
          </a:xfrm>
          <a:prstGeom prst="rect">
            <a:avLst/>
          </a:prstGeom>
        </p:spPr>
      </p:pic>
      <p:sp>
        <p:nvSpPr>
          <p:cNvPr id="4" name="Rechteck 3" descr="Bayern weist eine im Vergleich zu anderen Bundesländern große Vielfalt von Bildungsgängen im Übergangssektor auf, insbesondere auch für Geflüchtete bzw. neu zugeanderte Jugendliche und junge Erwachsene.&#10;Der Übergangssektor ist nach wie vor der Bereich, der den Erwerb (höherwertiger) allgemeinbildender Schulabschlüsse ermöglicht.&#10;" title="Bayern im Vergleich">
            <a:extLst>
              <a:ext uri="{FF2B5EF4-FFF2-40B4-BE49-F238E27FC236}">
                <a16:creationId xmlns:a16="http://schemas.microsoft.com/office/drawing/2014/main" id="{37B90F19-92F6-4B44-8779-0F7DDE2AB22B}"/>
              </a:ext>
            </a:extLst>
          </p:cNvPr>
          <p:cNvSpPr/>
          <p:nvPr/>
        </p:nvSpPr>
        <p:spPr>
          <a:xfrm>
            <a:off x="5201700" y="2132856"/>
            <a:ext cx="3752126" cy="316835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feld 4"/>
          <p:cNvSpPr txBox="1"/>
          <p:nvPr/>
        </p:nvSpPr>
        <p:spPr>
          <a:xfrm>
            <a:off x="5231647" y="2348880"/>
            <a:ext cx="3722179" cy="3046988"/>
          </a:xfrm>
          <a:prstGeom prst="rect">
            <a:avLst/>
          </a:prstGeom>
          <a:noFill/>
        </p:spPr>
        <p:txBody>
          <a:bodyPr wrap="square" rtlCol="0">
            <a:spAutoFit/>
          </a:bodyPr>
          <a:lstStyle/>
          <a:p>
            <a:r>
              <a:rPr lang="de-DE" sz="1600" dirty="0" smtClean="0"/>
              <a:t>Bayern weist eine im Vergleich zu anderen Bundesländern große Vielfalt von Bildungsgängen im Übergangssektor auf, insbesondere auch für Geflüchtete bzw. neu zugewanderte Jugendliche und junge Erwachsene.</a:t>
            </a:r>
          </a:p>
          <a:p>
            <a:endParaRPr lang="de-DE" sz="1600" dirty="0" smtClean="0"/>
          </a:p>
          <a:p>
            <a:r>
              <a:rPr lang="de-DE" sz="1600" dirty="0" smtClean="0"/>
              <a:t>Der Übergangssektor ist nach wie vor der Bereich, der den Erwerb (höherwertiger) allgemeinbildender Schulabschlüsse ermöglicht.</a:t>
            </a:r>
            <a:endParaRPr lang="de-DE" sz="1600" dirty="0"/>
          </a:p>
          <a:p>
            <a:endParaRPr lang="de-DE" sz="1600" dirty="0"/>
          </a:p>
        </p:txBody>
      </p:sp>
    </p:spTree>
    <p:extLst>
      <p:ext uri="{BB962C8B-B14F-4D97-AF65-F5344CB8AC3E}">
        <p14:creationId xmlns:p14="http://schemas.microsoft.com/office/powerpoint/2010/main" val="3450493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3AC29275-BFE9-4FEC-8FF4-0026DF75DA1B}"/>
              </a:ext>
            </a:extLst>
          </p:cNvPr>
          <p:cNvSpPr>
            <a:spLocks noGrp="1"/>
          </p:cNvSpPr>
          <p:nvPr>
            <p:ph type="title"/>
          </p:nvPr>
        </p:nvSpPr>
        <p:spPr>
          <a:xfrm>
            <a:off x="1619672" y="3501008"/>
            <a:ext cx="9144000" cy="1008112"/>
          </a:xfrm>
        </p:spPr>
        <p:txBody>
          <a:bodyPr>
            <a:noAutofit/>
          </a:bodyPr>
          <a:lstStyle/>
          <a:p>
            <a:pPr algn="l"/>
            <a:r>
              <a:rPr lang="de-DE" sz="2400" dirty="0">
                <a:latin typeface="+mn-lt"/>
              </a:rPr>
              <a:t>	 </a:t>
            </a:r>
            <a:r>
              <a:rPr lang="de-DE" sz="2400" dirty="0"/>
              <a:t>Zuwanderung junger </a:t>
            </a:r>
            <a:r>
              <a:rPr lang="de-DE" sz="2400" dirty="0" smtClean="0"/>
              <a:t>Menschen </a:t>
            </a:r>
            <a:br>
              <a:rPr lang="de-DE" sz="2400" dirty="0" smtClean="0"/>
            </a:br>
            <a:r>
              <a:rPr lang="de-DE" sz="2400" dirty="0" smtClean="0"/>
              <a:t>	 und </a:t>
            </a:r>
            <a:r>
              <a:rPr lang="de-DE" sz="2400" dirty="0"/>
              <a:t>(Aus-)Bildung</a:t>
            </a:r>
            <a:br>
              <a:rPr lang="de-DE" sz="2400" dirty="0"/>
            </a:br>
            <a:r>
              <a:rPr lang="de-DE" sz="2400" dirty="0">
                <a:latin typeface="+mn-lt"/>
              </a:rPr>
              <a:t>	</a:t>
            </a:r>
            <a:endParaRPr lang="de-DE" sz="1800" dirty="0">
              <a:latin typeface="+mn-lt"/>
            </a:endParaRPr>
          </a:p>
        </p:txBody>
      </p:sp>
      <p:sp>
        <p:nvSpPr>
          <p:cNvPr id="3" name="Ellipse 2" descr="Ein petrolfarbener Kreis mit der Ziffer 4.&#10;" title="Kreis mit Ziffer">
            <a:extLst>
              <a:ext uri="{FF2B5EF4-FFF2-40B4-BE49-F238E27FC236}">
                <a16:creationId xmlns:a16="http://schemas.microsoft.com/office/drawing/2014/main" id="{42B28A84-0455-4F8F-9B6F-B1C120D3D165}"/>
              </a:ext>
            </a:extLst>
          </p:cNvPr>
          <p:cNvSpPr/>
          <p:nvPr/>
        </p:nvSpPr>
        <p:spPr>
          <a:xfrm>
            <a:off x="694420" y="2852935"/>
            <a:ext cx="1850504" cy="1778496"/>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4" name="Rechteck 3">
            <a:extLst>
              <a:ext uri="{FF2B5EF4-FFF2-40B4-BE49-F238E27FC236}">
                <a16:creationId xmlns:a16="http://schemas.microsoft.com/office/drawing/2014/main" id="{C394434B-3283-4759-8C87-E8DF66A13655}"/>
              </a:ext>
            </a:extLst>
          </p:cNvPr>
          <p:cNvSpPr/>
          <p:nvPr/>
        </p:nvSpPr>
        <p:spPr>
          <a:xfrm>
            <a:off x="1691680" y="3284984"/>
            <a:ext cx="779381" cy="1015663"/>
          </a:xfrm>
          <a:prstGeom prst="rect">
            <a:avLst/>
          </a:prstGeom>
        </p:spPr>
        <p:txBody>
          <a:bodyPr wrap="none">
            <a:spAutoFit/>
          </a:bodyPr>
          <a:lstStyle/>
          <a:p>
            <a:r>
              <a:rPr lang="en-US" sz="6000" b="1" dirty="0">
                <a:solidFill>
                  <a:schemeClr val="bg1">
                    <a:lumMod val="85000"/>
                  </a:schemeClr>
                </a:solidFill>
              </a:rPr>
              <a:t>4.</a:t>
            </a:r>
          </a:p>
        </p:txBody>
      </p:sp>
    </p:spTree>
    <p:extLst>
      <p:ext uri="{BB962C8B-B14F-4D97-AF65-F5344CB8AC3E}">
        <p14:creationId xmlns:p14="http://schemas.microsoft.com/office/powerpoint/2010/main" val="2454332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420B8ED3-2DA0-4A85-A82E-688ED193664F}"/>
              </a:ext>
            </a:extLst>
          </p:cNvPr>
          <p:cNvSpPr txBox="1"/>
          <p:nvPr/>
        </p:nvSpPr>
        <p:spPr>
          <a:xfrm>
            <a:off x="179512" y="1628800"/>
            <a:ext cx="8280920" cy="3939540"/>
          </a:xfrm>
          <a:prstGeom prst="rect">
            <a:avLst/>
          </a:prstGeom>
          <a:noFill/>
        </p:spPr>
        <p:txBody>
          <a:bodyPr wrap="square" rtlCol="0">
            <a:spAutoFit/>
          </a:bodyPr>
          <a:lstStyle/>
          <a:p>
            <a:pPr marL="285750" indent="-285750">
              <a:buClr>
                <a:schemeClr val="bg1">
                  <a:lumMod val="65000"/>
                </a:schemeClr>
              </a:buClr>
              <a:buFont typeface="Courier New" panose="02070309020205020404" pitchFamily="49" charset="0"/>
              <a:buChar char="o"/>
            </a:pPr>
            <a:r>
              <a:rPr lang="de-DE" dirty="0" smtClean="0"/>
              <a:t>Die fluchtbedingte Zuwanderung hat (erneut) die Aufmerksamkeit auf die wachsende ethnische Vielfalt an den Schulen und in der beruflichen Ausbildung gelenkt.</a:t>
            </a:r>
          </a:p>
          <a:p>
            <a:pPr marL="285750" indent="-285750">
              <a:buClr>
                <a:schemeClr val="bg1">
                  <a:lumMod val="65000"/>
                </a:schemeClr>
              </a:buClr>
              <a:buFont typeface="Courier New" panose="02070309020205020404" pitchFamily="49" charset="0"/>
              <a:buChar char="o"/>
            </a:pPr>
            <a:endParaRPr lang="de-DE" dirty="0" smtClean="0"/>
          </a:p>
          <a:p>
            <a:pPr marL="285750" indent="-285750">
              <a:buClr>
                <a:schemeClr val="bg1">
                  <a:lumMod val="65000"/>
                </a:schemeClr>
              </a:buClr>
              <a:buFont typeface="Courier New" panose="02070309020205020404" pitchFamily="49" charset="0"/>
              <a:buChar char="o"/>
            </a:pPr>
            <a:r>
              <a:rPr lang="de-DE" dirty="0" smtClean="0"/>
              <a:t>Sie warf auch ein Licht darauf, dass die Anschlüsse in der ideal gedachten Kette der Bildungsbeteiligung von Kindern und Jugendlichen nur bedingt ineinandergreifen. </a:t>
            </a:r>
          </a:p>
          <a:p>
            <a:pPr marL="285750" indent="-285750">
              <a:buClr>
                <a:schemeClr val="bg1">
                  <a:lumMod val="65000"/>
                </a:schemeClr>
              </a:buClr>
              <a:buFont typeface="Courier New" panose="02070309020205020404" pitchFamily="49" charset="0"/>
              <a:buChar char="o"/>
            </a:pPr>
            <a:endParaRPr lang="de-DE" dirty="0" smtClean="0"/>
          </a:p>
          <a:p>
            <a:pPr marL="285750" indent="-285750">
              <a:buClr>
                <a:schemeClr val="bg1">
                  <a:lumMod val="65000"/>
                </a:schemeClr>
              </a:buClr>
              <a:buFont typeface="Courier New" panose="02070309020205020404" pitchFamily="49" charset="0"/>
              <a:buChar char="o"/>
            </a:pPr>
            <a:r>
              <a:rPr lang="de-DE" dirty="0" smtClean="0"/>
              <a:t>In Bayern wurden – auch deshalb-  früh z.T. innovative Konzepte zur Integration neu Zugewanderter in die allgemeinbildenden Schulen, vor allem aber in die berufliche Ausbildung und die beruflichen Schulen entwickelt und erprobt.  </a:t>
            </a:r>
          </a:p>
          <a:p>
            <a:pPr marL="285750" indent="-285750">
              <a:buClr>
                <a:schemeClr val="bg1">
                  <a:lumMod val="65000"/>
                </a:schemeClr>
              </a:buClr>
              <a:buFont typeface="Courier New" panose="02070309020205020404" pitchFamily="49" charset="0"/>
              <a:buChar char="o"/>
            </a:pPr>
            <a:endParaRPr lang="de-DE" dirty="0" smtClean="0"/>
          </a:p>
          <a:p>
            <a:pPr marL="285750" indent="-285750">
              <a:buClr>
                <a:schemeClr val="bg1">
                  <a:lumMod val="65000"/>
                </a:schemeClr>
              </a:buClr>
              <a:buFont typeface="Courier New" panose="02070309020205020404" pitchFamily="49" charset="0"/>
              <a:buChar char="o"/>
            </a:pPr>
            <a:r>
              <a:rPr lang="de-DE" dirty="0" smtClean="0"/>
              <a:t>Demgegenüber kam das bestehende Instrumentarium der Bundesagentur für Arbeit zur Integration von jungen Migrant*innen nur sehr zögerlich zum Einsatz.</a:t>
            </a:r>
          </a:p>
          <a:p>
            <a:endParaRPr lang="de-DE" sz="1600" dirty="0"/>
          </a:p>
        </p:txBody>
      </p:sp>
      <p:sp>
        <p:nvSpPr>
          <p:cNvPr id="7" name="Titel 7">
            <a:extLst>
              <a:ext uri="{FF2B5EF4-FFF2-40B4-BE49-F238E27FC236}">
                <a16:creationId xmlns:a16="http://schemas.microsoft.com/office/drawing/2014/main" id="{DC7A2CBB-0E1D-47E0-B3E3-33639A5BBDF0}"/>
              </a:ext>
            </a:extLst>
          </p:cNvPr>
          <p:cNvSpPr>
            <a:spLocks noGrp="1"/>
          </p:cNvSpPr>
          <p:nvPr>
            <p:ph type="title"/>
          </p:nvPr>
        </p:nvSpPr>
        <p:spPr>
          <a:xfrm>
            <a:off x="179512" y="692696"/>
            <a:ext cx="8229600" cy="442000"/>
          </a:xfrm>
        </p:spPr>
        <p:txBody>
          <a:bodyPr>
            <a:noAutofit/>
          </a:bodyPr>
          <a:lstStyle/>
          <a:p>
            <a:pPr algn="l"/>
            <a:r>
              <a:rPr lang="de-DE" sz="2400" dirty="0" smtClean="0">
                <a:latin typeface="+mn-lt"/>
              </a:rPr>
              <a:t>Erfahrungen aus der fluchtbedingten Zuwanderung 2015/2016</a:t>
            </a:r>
            <a:endParaRPr lang="de-DE" sz="1400" dirty="0">
              <a:latin typeface="+mn-lt"/>
            </a:endParaRPr>
          </a:p>
        </p:txBody>
      </p:sp>
    </p:spTree>
    <p:extLst>
      <p:ext uri="{BB962C8B-B14F-4D97-AF65-F5344CB8AC3E}">
        <p14:creationId xmlns:p14="http://schemas.microsoft.com/office/powerpoint/2010/main" val="3738158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000" y="620688"/>
            <a:ext cx="8229600" cy="442000"/>
          </a:xfrm>
        </p:spPr>
        <p:txBody>
          <a:bodyPr>
            <a:noAutofit/>
          </a:bodyPr>
          <a:lstStyle/>
          <a:p>
            <a:pPr marL="457200" indent="-457200" algn="l">
              <a:spcBef>
                <a:spcPts val="1200"/>
              </a:spcBef>
            </a:pPr>
            <a:r>
              <a:rPr lang="de-DE" sz="2400" dirty="0" smtClean="0"/>
              <a:t>Zusammenfassung und Schlussfolgerungen</a:t>
            </a:r>
            <a:endParaRPr lang="de-DE" sz="2400" dirty="0"/>
          </a:p>
        </p:txBody>
      </p:sp>
      <p:sp>
        <p:nvSpPr>
          <p:cNvPr id="5" name="Inhaltsplatzhalter 4"/>
          <p:cNvSpPr>
            <a:spLocks noGrp="1"/>
          </p:cNvSpPr>
          <p:nvPr>
            <p:ph sz="quarter" idx="14"/>
          </p:nvPr>
        </p:nvSpPr>
        <p:spPr>
          <a:xfrm>
            <a:off x="360000" y="1196752"/>
            <a:ext cx="8265137" cy="5328592"/>
          </a:xfrm>
        </p:spPr>
        <p:txBody>
          <a:bodyPr>
            <a:normAutofit/>
          </a:bodyPr>
          <a:lstStyle/>
          <a:p>
            <a:pPr marL="457200" indent="-457200">
              <a:spcBef>
                <a:spcPts val="1200"/>
              </a:spcBef>
              <a:buFont typeface="+mj-lt"/>
              <a:buAutoNum type="arabicPeriod"/>
            </a:pPr>
            <a:r>
              <a:rPr lang="de-DE" sz="1600" dirty="0" smtClean="0"/>
              <a:t>Zu Recht wird in den Mittelschüler*innen ein Potenzial für die Berufsausbildung gesehen – das zeigt nicht nur der Blick auf ihre Schulverläufe, sondern vor allem auch ihre starke Orientierung auf die Aufnahme einer beruflichen Ausbildung.</a:t>
            </a:r>
            <a:endParaRPr lang="de-DE" sz="1600" dirty="0"/>
          </a:p>
          <a:p>
            <a:pPr marL="457200" indent="-457200">
              <a:spcBef>
                <a:spcPts val="1200"/>
              </a:spcBef>
              <a:buFont typeface="+mj-lt"/>
              <a:buAutoNum type="arabicPeriod"/>
            </a:pPr>
            <a:r>
              <a:rPr lang="de-DE" sz="1600" dirty="0" smtClean="0"/>
              <a:t>Trotzdem fühlt sich ein beträchtlicher Teil der Schüler*innen verunsichert. Eine Ursache dafür ist, dass die Wahl eines Berufs inzwischen mit z.T. weitreichenden und zeitintensiven Entscheidungen über den richtigen Weg verbunden ist. Dies sollte in der Berufsberatung stärker aufgegriffen werden.</a:t>
            </a:r>
            <a:endParaRPr lang="de-DE" sz="1600" dirty="0"/>
          </a:p>
          <a:p>
            <a:pPr marL="457200" indent="-457200">
              <a:spcBef>
                <a:spcPts val="1200"/>
              </a:spcBef>
              <a:buFont typeface="+mj-lt"/>
              <a:buAutoNum type="arabicPeriod"/>
            </a:pPr>
            <a:r>
              <a:rPr lang="de-DE" sz="1600" dirty="0" smtClean="0"/>
              <a:t>Darin spiegelt sich auch das eingeschränkte Spektrum aus Ausbildungsberufen wider, die für Jugendliche mit Hauptschulbildung – auch in Bayern – vorzugsweise offen sind.</a:t>
            </a:r>
            <a:endParaRPr lang="de-DE" sz="1600" dirty="0"/>
          </a:p>
          <a:p>
            <a:pPr marL="457200" indent="-457200">
              <a:spcBef>
                <a:spcPts val="1200"/>
              </a:spcBef>
              <a:buFont typeface="+mj-lt"/>
              <a:buAutoNum type="arabicPeriod"/>
            </a:pPr>
            <a:r>
              <a:rPr lang="de-DE" sz="1600" dirty="0" smtClean="0"/>
              <a:t>Aufgrund der großen Zahl vorzeitiger Vertragslösungen gerade in diesen Berufen wäre es – auch für Unternehmen – lohnenswert, der Ausbildungsqualität mehr Aufmerksamkeit zu schenken. Das gilt auch und insbesondere für die schulischen Berufsausbildungsgänge.</a:t>
            </a:r>
          </a:p>
          <a:p>
            <a:pPr marL="457200" indent="-457200">
              <a:spcBef>
                <a:spcPts val="1200"/>
              </a:spcBef>
              <a:buFont typeface="+mj-lt"/>
              <a:buAutoNum type="arabicPeriod"/>
            </a:pPr>
            <a:r>
              <a:rPr lang="de-DE" sz="1600" dirty="0" smtClean="0"/>
              <a:t>Die Zuwanderung der letzten Jahre hat exemplarisch gezeigt, dass die Integration in (Aus-)Bildung für besonders förderbedürftige Jugendliche häufig eine komplizierte Abfolge zwischen Bildungsschritten impliziert – mit hohem Abbruchpotenzial. </a:t>
            </a:r>
          </a:p>
          <a:p>
            <a:pPr marL="457200" indent="-457200">
              <a:spcBef>
                <a:spcPts val="1200"/>
              </a:spcBef>
              <a:buFont typeface="+mj-lt"/>
              <a:buAutoNum type="arabicPeriod"/>
            </a:pPr>
            <a:r>
              <a:rPr lang="de-DE" sz="1600" dirty="0" smtClean="0"/>
              <a:t>Was dagegen hilft, </a:t>
            </a:r>
            <a:r>
              <a:rPr lang="de-DE" sz="1600" dirty="0"/>
              <a:t>ist eigentlich </a:t>
            </a:r>
            <a:r>
              <a:rPr lang="de-DE" sz="1600" dirty="0" smtClean="0"/>
              <a:t>bekannt und erprobt. Diese Ansätze und Modelle müssen nur weiterverfolgt und etabliert werden.</a:t>
            </a:r>
            <a:endParaRPr lang="de-DE" sz="1600" dirty="0"/>
          </a:p>
          <a:p>
            <a:endParaRPr lang="de-DE"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hidden="1"/>
          <p:cNvSpPr>
            <a:spLocks noGrp="1"/>
          </p:cNvSpPr>
          <p:nvPr>
            <p:ph type="title"/>
          </p:nvPr>
        </p:nvSpPr>
        <p:spPr/>
        <p:txBody>
          <a:bodyPr>
            <a:normAutofit/>
          </a:bodyPr>
          <a:lstStyle/>
          <a:p>
            <a:r>
              <a:rPr lang="de-DE" sz="800" dirty="0" smtClean="0"/>
              <a:t>Vielen Dank für die Aufmerksamkeit</a:t>
            </a:r>
            <a:endParaRPr lang="de-DE" sz="800" dirty="0"/>
          </a:p>
        </p:txBody>
      </p:sp>
      <p:sp>
        <p:nvSpPr>
          <p:cNvPr id="10" name="Textplatzhalter 9" hidden="1"/>
          <p:cNvSpPr>
            <a:spLocks noGrp="1"/>
          </p:cNvSpPr>
          <p:nvPr>
            <p:ph type="body" sz="quarter" idx="12"/>
          </p:nvPr>
        </p:nvSpPr>
        <p:spPr/>
        <p:txBody>
          <a:bodyPr/>
          <a:lstStyle/>
          <a:p>
            <a:endParaRPr lang="de-DE"/>
          </a:p>
        </p:txBody>
      </p:sp>
      <p:sp>
        <p:nvSpPr>
          <p:cNvPr id="11" name="Textplatzhalter 10" hidden="1"/>
          <p:cNvSpPr>
            <a:spLocks noGrp="1"/>
          </p:cNvSpPr>
          <p:nvPr>
            <p:ph type="body" sz="quarter" idx="13"/>
          </p:nvPr>
        </p:nvSpPr>
        <p:spPr/>
        <p:txBody>
          <a:bodyPr/>
          <a:lstStyle/>
          <a:p>
            <a:endParaRPr lang="de-DE"/>
          </a:p>
        </p:txBody>
      </p:sp>
      <p:sp>
        <p:nvSpPr>
          <p:cNvPr id="5" name="Inhaltsplatzhalter 4"/>
          <p:cNvSpPr>
            <a:spLocks noGrp="1"/>
          </p:cNvSpPr>
          <p:nvPr>
            <p:ph sz="quarter" idx="14"/>
          </p:nvPr>
        </p:nvSpPr>
        <p:spPr/>
        <p:txBody>
          <a:bodyPr/>
          <a:lstStyle/>
          <a:p>
            <a:r>
              <a:rPr lang="de-DE" smtClean="0"/>
              <a:t>Vielen Dank für die Aufmerksamkeit!</a:t>
            </a:r>
            <a:endParaRPr lang="de-DE" dirty="0"/>
          </a:p>
        </p:txBody>
      </p:sp>
      <p:pic>
        <p:nvPicPr>
          <p:cNvPr id="6" name="Picture 4" descr="https://www.intern.dji.de/fileadmin/_processed_/d/b/csm_IMG_8537_ab0b6baa52.jpg" title="Vielen Dank für die Aufmerksamkeit"/>
          <p:cNvPicPr>
            <a:picLocks noChangeAspect="1" noChangeArrowheads="1"/>
          </p:cNvPicPr>
          <p:nvPr/>
        </p:nvPicPr>
        <p:blipFill>
          <a:blip r:embed="rId2" cstate="print"/>
          <a:srcRect/>
          <a:stretch>
            <a:fillRect/>
          </a:stretch>
        </p:blipFill>
        <p:spPr bwMode="auto">
          <a:xfrm>
            <a:off x="3275856" y="2780928"/>
            <a:ext cx="2381250" cy="1590675"/>
          </a:xfrm>
          <a:prstGeom prst="rect">
            <a:avLst/>
          </a:prstGeom>
          <a:noFill/>
        </p:spPr>
      </p:pic>
      <p:sp>
        <p:nvSpPr>
          <p:cNvPr id="7" name="Rechteck 6"/>
          <p:cNvSpPr/>
          <p:nvPr/>
        </p:nvSpPr>
        <p:spPr>
          <a:xfrm>
            <a:off x="2987824" y="4725144"/>
            <a:ext cx="2902974" cy="461665"/>
          </a:xfrm>
          <a:prstGeom prst="rect">
            <a:avLst/>
          </a:prstGeom>
        </p:spPr>
        <p:txBody>
          <a:bodyPr wrap="none">
            <a:spAutoFit/>
          </a:bodyPr>
          <a:lstStyle/>
          <a:p>
            <a:pPr algn="ctr"/>
            <a:r>
              <a:rPr lang="de-DE" b="1" dirty="0">
                <a:latin typeface="+mn-lt"/>
              </a:rPr>
              <a:t>www.dji.de/abt_fsp1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sz="half" idx="1"/>
          </p:nvPr>
        </p:nvSpPr>
        <p:spPr>
          <a:xfrm>
            <a:off x="235258" y="1484784"/>
            <a:ext cx="4840798" cy="4680519"/>
          </a:xfrm>
        </p:spPr>
        <p:txBody>
          <a:bodyPr>
            <a:normAutofit/>
          </a:bodyPr>
          <a:lstStyle/>
          <a:p>
            <a:pPr marL="457200" indent="-457200">
              <a:spcBef>
                <a:spcPts val="1200"/>
              </a:spcBef>
              <a:buFont typeface="+mj-lt"/>
              <a:buAutoNum type="arabicPeriod"/>
            </a:pPr>
            <a:r>
              <a:rPr lang="de-DE" sz="1800" dirty="0"/>
              <a:t>Zum Hintergrund der Expertise: Wachsende Exklusionsrisiken für Jugendliche mit Hauptschulbildung</a:t>
            </a:r>
          </a:p>
          <a:p>
            <a:pPr marL="457200" indent="-457200">
              <a:spcBef>
                <a:spcPts val="1200"/>
              </a:spcBef>
              <a:buFont typeface="+mj-lt"/>
              <a:buAutoNum type="arabicPeriod"/>
            </a:pPr>
            <a:r>
              <a:rPr lang="de-DE" sz="1800" dirty="0"/>
              <a:t>Die Mittelschüler*innen: Sozialer Hintergrund, Schulbesuch, Berufsorientierung und Übergangspläne</a:t>
            </a:r>
          </a:p>
          <a:p>
            <a:pPr marL="457200" indent="-457200">
              <a:spcBef>
                <a:spcPts val="1200"/>
              </a:spcBef>
              <a:buFont typeface="+mj-lt"/>
              <a:buAutoNum type="arabicPeriod"/>
            </a:pPr>
            <a:r>
              <a:rPr lang="de-DE" sz="1800" dirty="0"/>
              <a:t>Nach der Schule: Chancen von Mittelschulabsolvent*innen im Ausbildungssystem</a:t>
            </a:r>
          </a:p>
          <a:p>
            <a:pPr marL="457200" indent="-457200">
              <a:spcBef>
                <a:spcPts val="1200"/>
              </a:spcBef>
              <a:buFont typeface="+mj-lt"/>
              <a:buAutoNum type="arabicPeriod"/>
            </a:pPr>
            <a:r>
              <a:rPr lang="de-DE" sz="1800" dirty="0"/>
              <a:t>Seitenblick: Zuwanderung junger Menschen </a:t>
            </a:r>
            <a:r>
              <a:rPr lang="de-DE" sz="1800" dirty="0" smtClean="0"/>
              <a:t>und </a:t>
            </a:r>
            <a:r>
              <a:rPr lang="de-DE" sz="1800" dirty="0"/>
              <a:t>(Aus-)Bildung</a:t>
            </a:r>
          </a:p>
          <a:p>
            <a:pPr marL="457200" indent="-457200">
              <a:spcBef>
                <a:spcPts val="1200"/>
              </a:spcBef>
              <a:buFont typeface="+mj-lt"/>
              <a:buAutoNum type="arabicPeriod"/>
            </a:pPr>
            <a:r>
              <a:rPr lang="de-DE" sz="1800" dirty="0" smtClean="0"/>
              <a:t>Zusammenfassung und Schlussfolgerungen</a:t>
            </a:r>
            <a:endParaRPr lang="de-DE" sz="1800" dirty="0"/>
          </a:p>
        </p:txBody>
      </p:sp>
      <p:pic>
        <p:nvPicPr>
          <p:cNvPr id="2" name="Grafik 1" descr="&quot;Bayersiche Mittelschüler*innen auf dem Weg in die Ausbildung&quot; als Überschrift, darunter 5 Jugendliche, die unterwegs sind und Schulbücher/-hefte dabei haben." title="Bayerische Mittelschüler*innen auf dem Weg in die Ausbildung">
            <a:extLst>
              <a:ext uri="{FF2B5EF4-FFF2-40B4-BE49-F238E27FC236}">
                <a16:creationId xmlns:a16="http://schemas.microsoft.com/office/drawing/2014/main" id="{6AB69E37-62BD-44C0-BEC0-FD078637116B}"/>
              </a:ext>
            </a:extLst>
          </p:cNvPr>
          <p:cNvPicPr>
            <a:picLocks noChangeAspect="1"/>
          </p:cNvPicPr>
          <p:nvPr/>
        </p:nvPicPr>
        <p:blipFill>
          <a:blip r:embed="rId2"/>
          <a:stretch>
            <a:fillRect/>
          </a:stretch>
        </p:blipFill>
        <p:spPr>
          <a:xfrm>
            <a:off x="5260728" y="1119064"/>
            <a:ext cx="3646561" cy="5154152"/>
          </a:xfrm>
          <a:prstGeom prst="rect">
            <a:avLst/>
          </a:prstGeom>
          <a:noFill/>
        </p:spPr>
      </p:pic>
      <p:sp>
        <p:nvSpPr>
          <p:cNvPr id="3" name="Foliennummernplatzhalter 2" hidden="1"/>
          <p:cNvSpPr>
            <a:spLocks noGrp="1"/>
          </p:cNvSpPr>
          <p:nvPr>
            <p:ph type="sldNum" sz="quarter" idx="4294967295"/>
          </p:nvPr>
        </p:nvSpPr>
        <p:spPr>
          <a:xfrm>
            <a:off x="8060400" y="6480817"/>
            <a:ext cx="723153" cy="158400"/>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FF9EC0B-F522-F140-B30D-33B6086F21C8}" type="slidenum">
              <a:rPr kumimoji="0" lang="de-D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de-D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Titel 7">
            <a:extLst>
              <a:ext uri="{FF2B5EF4-FFF2-40B4-BE49-F238E27FC236}">
                <a16:creationId xmlns:a16="http://schemas.microsoft.com/office/drawing/2014/main" id="{8AE62767-9939-46CC-B8E9-D56971ABDBF0}"/>
              </a:ext>
            </a:extLst>
          </p:cNvPr>
          <p:cNvSpPr>
            <a:spLocks noGrp="1"/>
          </p:cNvSpPr>
          <p:nvPr>
            <p:ph type="title"/>
          </p:nvPr>
        </p:nvSpPr>
        <p:spPr>
          <a:xfrm>
            <a:off x="179511" y="600436"/>
            <a:ext cx="8229600" cy="442000"/>
          </a:xfrm>
        </p:spPr>
        <p:txBody>
          <a:bodyPr>
            <a:noAutofit/>
          </a:bodyPr>
          <a:lstStyle/>
          <a:p>
            <a:pPr algn="l"/>
            <a:r>
              <a:rPr lang="de-DE" sz="2400" dirty="0">
                <a:latin typeface="+mn-lt"/>
              </a:rPr>
              <a:t>Gliederung des Vortrages</a:t>
            </a:r>
          </a:p>
        </p:txBody>
      </p:sp>
    </p:spTree>
    <p:extLst>
      <p:ext uri="{BB962C8B-B14F-4D97-AF65-F5344CB8AC3E}">
        <p14:creationId xmlns:p14="http://schemas.microsoft.com/office/powerpoint/2010/main" val="3691074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7"/>
          <p:cNvSpPr>
            <a:spLocks noGrp="1"/>
          </p:cNvSpPr>
          <p:nvPr>
            <p:ph type="title"/>
          </p:nvPr>
        </p:nvSpPr>
        <p:spPr>
          <a:xfrm>
            <a:off x="180351" y="560581"/>
            <a:ext cx="8229600" cy="442000"/>
          </a:xfrm>
        </p:spPr>
        <p:txBody>
          <a:bodyPr>
            <a:noAutofit/>
          </a:bodyPr>
          <a:lstStyle/>
          <a:p>
            <a:pPr algn="l"/>
            <a:r>
              <a:rPr lang="de-DE" sz="2400" dirty="0">
                <a:latin typeface="+mn-lt"/>
              </a:rPr>
              <a:t>Literaturverweise und Links</a:t>
            </a:r>
          </a:p>
        </p:txBody>
      </p:sp>
      <p:sp>
        <p:nvSpPr>
          <p:cNvPr id="2" name="Textfeld 1"/>
          <p:cNvSpPr txBox="1"/>
          <p:nvPr/>
        </p:nvSpPr>
        <p:spPr>
          <a:xfrm flipH="1">
            <a:off x="202255" y="1196752"/>
            <a:ext cx="8280920" cy="4154984"/>
          </a:xfrm>
          <a:prstGeom prst="rect">
            <a:avLst/>
          </a:prstGeom>
          <a:noFill/>
        </p:spPr>
        <p:txBody>
          <a:bodyPr wrap="square" rtlCol="0">
            <a:spAutoFit/>
          </a:bodyPr>
          <a:lstStyle/>
          <a:p>
            <a:r>
              <a:rPr lang="de-DE" sz="1200" dirty="0"/>
              <a:t>Autorengruppe Bildungsberichterstattung (Hrsg.) (2018): Bildung in Deutschland 2018. Ein </a:t>
            </a:r>
            <a:r>
              <a:rPr lang="de-DE" sz="1200" dirty="0" err="1"/>
              <a:t>indikatorengestützter</a:t>
            </a:r>
            <a:r>
              <a:rPr lang="de-DE" sz="1200" dirty="0"/>
              <a:t> Bericht mit einer Analyse zu den Wirkungen und Erträgen von Bildung. Bielefeld: </a:t>
            </a:r>
            <a:r>
              <a:rPr lang="de-DE" sz="1200" dirty="0" err="1"/>
              <a:t>wbv</a:t>
            </a:r>
            <a:r>
              <a:rPr lang="de-DE" sz="1200" dirty="0"/>
              <a:t> Publikation. URL: </a:t>
            </a:r>
            <a:r>
              <a:rPr lang="de-DE" sz="1200" dirty="0">
                <a:hlinkClick r:id="rId2"/>
              </a:rPr>
              <a:t>https://www.bildungsbericht.de/de/bildungsberichte-seit-2006/bildungsbericht-2018/bildung-in-deutschland-2018</a:t>
            </a:r>
            <a:r>
              <a:rPr lang="de-DE" sz="1200" dirty="0"/>
              <a:t> </a:t>
            </a:r>
          </a:p>
          <a:p>
            <a:endParaRPr lang="de-DE" sz="1200" dirty="0"/>
          </a:p>
          <a:p>
            <a:r>
              <a:rPr lang="de-DE" sz="1200" dirty="0"/>
              <a:t>Braun, F.; Lex. T; Steiner, C. (2019).  Bayerische </a:t>
            </a:r>
            <a:r>
              <a:rPr lang="de-DE" sz="1200" dirty="0" err="1"/>
              <a:t>Mittelschhüler</a:t>
            </a:r>
            <a:r>
              <a:rPr lang="de-DE" sz="1200" dirty="0"/>
              <a:t>*innen auf dem Weg in die Ausbildung. Eine Expertise des Deutschen Jugendinstituts im Auftrag des DGB Bayern. München. URL: </a:t>
            </a:r>
            <a:r>
              <a:rPr lang="de-DE" sz="1200" dirty="0">
                <a:hlinkClick r:id="rId3"/>
              </a:rPr>
              <a:t>https://bayern.dgb.de/themen/++co++0c3dd944-eb7b-11e9-8ad1-52540088cada</a:t>
            </a:r>
            <a:r>
              <a:rPr lang="de-DE" sz="1200" dirty="0"/>
              <a:t> </a:t>
            </a:r>
          </a:p>
          <a:p>
            <a:endParaRPr lang="de-DE" sz="1200" dirty="0"/>
          </a:p>
          <a:p>
            <a:r>
              <a:rPr lang="de-DE" sz="1200" dirty="0" err="1"/>
              <a:t>Dedering</a:t>
            </a:r>
            <a:r>
              <a:rPr lang="de-DE" sz="1200" dirty="0"/>
              <a:t> K.; Holtappels, H. G. (2018): Schulische Bildung. In Tippelt, R.; Schmidt-Hertha, B. (Hrsg.): Handbuch Bildungsforschung. Band 1, 4. Auflage, Wiesbaden: Springer VS, S. 431 – 455.</a:t>
            </a:r>
          </a:p>
          <a:p>
            <a:endParaRPr lang="de-DE" sz="1200" dirty="0"/>
          </a:p>
          <a:p>
            <a:r>
              <a:rPr lang="de-DE" sz="1200" dirty="0"/>
              <a:t>Kleinert, C.; Jacob, M. (2012): Strukturwandel des Übergangs in eine berufliche Ausbildung. In Solga, H.; Becker, R. (Hrsg.): Soziologische Bildungsforschung. Eine kritische Bestandsaufnahme. Kölner Zeitschrift für Soziologie und Sozialpsychologie, Sonderheft 52, S. 211-233. URL: </a:t>
            </a:r>
            <a:r>
              <a:rPr lang="de-DE" sz="1200" dirty="0">
                <a:hlinkClick r:id="rId4"/>
              </a:rPr>
              <a:t>https://kzfss.uni-koeln.de/de/archiv/sonderhefte</a:t>
            </a:r>
            <a:r>
              <a:rPr lang="de-DE" sz="1200" dirty="0"/>
              <a:t> </a:t>
            </a:r>
          </a:p>
          <a:p>
            <a:endParaRPr lang="de-DE" sz="1200" dirty="0"/>
          </a:p>
          <a:p>
            <a:r>
              <a:rPr lang="en-US" sz="1200" dirty="0" smtClean="0"/>
              <a:t>Niemeyer, B.; Frey-Huppert, C. (2009): </a:t>
            </a:r>
            <a:r>
              <a:rPr lang="en-US" sz="1200" dirty="0" err="1" smtClean="0"/>
              <a:t>Berufsorientierung</a:t>
            </a:r>
            <a:r>
              <a:rPr lang="en-US" sz="1200" dirty="0" smtClean="0"/>
              <a:t> an </a:t>
            </a:r>
            <a:r>
              <a:rPr lang="en-US" sz="1200" dirty="0" err="1" smtClean="0"/>
              <a:t>Allgemeinbildenden</a:t>
            </a:r>
            <a:r>
              <a:rPr lang="en-US" sz="1200" dirty="0" smtClean="0"/>
              <a:t> </a:t>
            </a:r>
            <a:r>
              <a:rPr lang="en-US" sz="1200" dirty="0" err="1" smtClean="0"/>
              <a:t>Schulen</a:t>
            </a:r>
            <a:r>
              <a:rPr lang="en-US" sz="1200" dirty="0" smtClean="0"/>
              <a:t> in Deutschland – </a:t>
            </a:r>
            <a:r>
              <a:rPr lang="en-US" sz="1200" dirty="0" err="1" smtClean="0"/>
              <a:t>Eine</a:t>
            </a:r>
            <a:r>
              <a:rPr lang="en-US" sz="1200" dirty="0" smtClean="0"/>
              <a:t> </a:t>
            </a:r>
            <a:r>
              <a:rPr lang="en-US" sz="1200" dirty="0" err="1" smtClean="0"/>
              <a:t>Bestandsaufnahme</a:t>
            </a:r>
            <a:r>
              <a:rPr lang="en-US" sz="1200" dirty="0" smtClean="0"/>
              <a:t>. Hans-</a:t>
            </a:r>
            <a:r>
              <a:rPr lang="en-US" sz="1200" dirty="0" err="1" smtClean="0"/>
              <a:t>Böckler</a:t>
            </a:r>
            <a:r>
              <a:rPr lang="en-US" sz="1200" dirty="0" smtClean="0"/>
              <a:t>-</a:t>
            </a:r>
            <a:r>
              <a:rPr lang="en-US" sz="1200" dirty="0" err="1" smtClean="0"/>
              <a:t>Stiftung</a:t>
            </a:r>
            <a:r>
              <a:rPr lang="en-US" sz="1200" dirty="0" smtClean="0"/>
              <a:t>, Düsseldorf. URL: </a:t>
            </a:r>
            <a:r>
              <a:rPr lang="de-DE" sz="1200" dirty="0">
                <a:hlinkClick r:id="rId5"/>
              </a:rPr>
              <a:t>https://www.boeckler.de/pdf/mbf_pers_bild_berufsorientierung_sek_1.pdf</a:t>
            </a:r>
            <a:endParaRPr lang="en-US" sz="1200" dirty="0" smtClean="0"/>
          </a:p>
          <a:p>
            <a:endParaRPr lang="en-US" sz="1200" dirty="0" smtClean="0"/>
          </a:p>
          <a:p>
            <a:r>
              <a:rPr lang="en-US" sz="1200" dirty="0" err="1" smtClean="0"/>
              <a:t>Protsch</a:t>
            </a:r>
            <a:r>
              <a:rPr lang="en-US" sz="1200" dirty="0"/>
              <a:t>, P. (2014): </a:t>
            </a:r>
            <a:r>
              <a:rPr lang="en-US" sz="1200" dirty="0" err="1"/>
              <a:t>Segmentierte</a:t>
            </a:r>
            <a:r>
              <a:rPr lang="en-US" sz="1200" dirty="0"/>
              <a:t> </a:t>
            </a:r>
            <a:r>
              <a:rPr lang="en-US" sz="1200" dirty="0" err="1"/>
              <a:t>Ausbildungsmärkte</a:t>
            </a:r>
            <a:r>
              <a:rPr lang="en-US" sz="1200" dirty="0"/>
              <a:t>. </a:t>
            </a:r>
            <a:r>
              <a:rPr lang="en-US" sz="1200" dirty="0" err="1"/>
              <a:t>Berufliche</a:t>
            </a:r>
            <a:r>
              <a:rPr lang="en-US" sz="1200" dirty="0"/>
              <a:t> </a:t>
            </a:r>
            <a:r>
              <a:rPr lang="en-US" sz="1200" dirty="0" err="1"/>
              <a:t>Chancen</a:t>
            </a:r>
            <a:r>
              <a:rPr lang="en-US" sz="1200" dirty="0"/>
              <a:t> von </a:t>
            </a:r>
            <a:r>
              <a:rPr lang="en-US" sz="1200" dirty="0" err="1"/>
              <a:t>Hauptschülerinnen</a:t>
            </a:r>
            <a:r>
              <a:rPr lang="en-US" sz="1200" dirty="0"/>
              <a:t> und </a:t>
            </a:r>
            <a:r>
              <a:rPr lang="en-US" sz="1200" dirty="0" err="1"/>
              <a:t>Hauptschülern</a:t>
            </a:r>
            <a:r>
              <a:rPr lang="en-US" sz="1200" dirty="0"/>
              <a:t> </a:t>
            </a:r>
            <a:r>
              <a:rPr lang="en-US" sz="1200" dirty="0" err="1"/>
              <a:t>im</a:t>
            </a:r>
            <a:r>
              <a:rPr lang="en-US" sz="1200" dirty="0"/>
              <a:t> </a:t>
            </a:r>
            <a:r>
              <a:rPr lang="en-US" sz="1200" dirty="0" err="1"/>
              <a:t>gesellschaftlichen</a:t>
            </a:r>
            <a:r>
              <a:rPr lang="en-US" sz="1200" dirty="0"/>
              <a:t> </a:t>
            </a:r>
            <a:r>
              <a:rPr lang="en-US" sz="1200" dirty="0" err="1"/>
              <a:t>Wandel</a:t>
            </a:r>
            <a:r>
              <a:rPr lang="en-US" sz="1200" dirty="0"/>
              <a:t>. </a:t>
            </a:r>
            <a:r>
              <a:rPr lang="en-US" sz="1200" dirty="0" err="1"/>
              <a:t>Opladen</a:t>
            </a:r>
            <a:r>
              <a:rPr lang="en-US" sz="1200" dirty="0"/>
              <a:t>, Berlin, Toronto: </a:t>
            </a:r>
            <a:r>
              <a:rPr lang="en-US" sz="1200" dirty="0" err="1"/>
              <a:t>Budrich</a:t>
            </a:r>
            <a:r>
              <a:rPr lang="en-US" sz="1200" dirty="0"/>
              <a:t> </a:t>
            </a:r>
            <a:r>
              <a:rPr lang="en-US" sz="1200" dirty="0" err="1"/>
              <a:t>UniPress</a:t>
            </a:r>
            <a:r>
              <a:rPr lang="en-US" sz="1200" dirty="0"/>
              <a:t> Ltd. URL: </a:t>
            </a:r>
            <a:r>
              <a:rPr lang="en-US" sz="1200" dirty="0">
                <a:hlinkClick r:id="rId6"/>
              </a:rPr>
              <a:t>https://www.ssoar.info/ssoar/handle/document/37345</a:t>
            </a:r>
            <a:r>
              <a:rPr lang="en-US" sz="1200" dirty="0"/>
              <a:t> </a:t>
            </a:r>
          </a:p>
        </p:txBody>
      </p:sp>
    </p:spTree>
    <p:extLst>
      <p:ext uri="{BB962C8B-B14F-4D97-AF65-F5344CB8AC3E}">
        <p14:creationId xmlns:p14="http://schemas.microsoft.com/office/powerpoint/2010/main" val="3823927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7">
            <a:extLst>
              <a:ext uri="{FF2B5EF4-FFF2-40B4-BE49-F238E27FC236}">
                <a16:creationId xmlns:a16="http://schemas.microsoft.com/office/drawing/2014/main" id="{180F69B8-252F-4D94-920D-3297C8D04420}"/>
              </a:ext>
            </a:extLst>
          </p:cNvPr>
          <p:cNvSpPr>
            <a:spLocks noGrp="1"/>
          </p:cNvSpPr>
          <p:nvPr>
            <p:ph type="title"/>
          </p:nvPr>
        </p:nvSpPr>
        <p:spPr>
          <a:xfrm>
            <a:off x="179512" y="836712"/>
            <a:ext cx="8712969" cy="554083"/>
          </a:xfrm>
        </p:spPr>
        <p:txBody>
          <a:bodyPr>
            <a:noAutofit/>
          </a:bodyPr>
          <a:lstStyle/>
          <a:p>
            <a:pPr algn="l"/>
            <a:r>
              <a:rPr lang="de-DE" sz="2400" dirty="0">
                <a:latin typeface="+mn-lt"/>
              </a:rPr>
              <a:t/>
            </a:r>
            <a:br>
              <a:rPr lang="de-DE" sz="2400" dirty="0">
                <a:latin typeface="+mn-lt"/>
              </a:rPr>
            </a:br>
            <a:r>
              <a:rPr lang="de-DE" sz="2400" dirty="0">
                <a:latin typeface="+mn-lt"/>
              </a:rPr>
              <a:t>Wachsende Exklusionsrisiken für Jugendliche mit Hauptschulbildung</a:t>
            </a:r>
            <a:br>
              <a:rPr lang="de-DE" sz="2400" dirty="0">
                <a:latin typeface="+mn-lt"/>
              </a:rPr>
            </a:br>
            <a:endParaRPr lang="de-DE" sz="2400" dirty="0">
              <a:latin typeface="+mn-lt"/>
            </a:endParaRPr>
          </a:p>
        </p:txBody>
      </p:sp>
      <p:sp>
        <p:nvSpPr>
          <p:cNvPr id="2" name="Textfeld 1">
            <a:extLst>
              <a:ext uri="{FF2B5EF4-FFF2-40B4-BE49-F238E27FC236}">
                <a16:creationId xmlns:a16="http://schemas.microsoft.com/office/drawing/2014/main" id="{420B8ED3-2DA0-4A85-A82E-688ED193664F}"/>
              </a:ext>
            </a:extLst>
          </p:cNvPr>
          <p:cNvSpPr txBox="1"/>
          <p:nvPr/>
        </p:nvSpPr>
        <p:spPr>
          <a:xfrm>
            <a:off x="179512" y="1628800"/>
            <a:ext cx="8280920" cy="4770537"/>
          </a:xfrm>
          <a:prstGeom prst="rect">
            <a:avLst/>
          </a:prstGeom>
          <a:noFill/>
        </p:spPr>
        <p:txBody>
          <a:bodyPr wrap="square" rtlCol="0">
            <a:spAutoFit/>
          </a:bodyPr>
          <a:lstStyle/>
          <a:p>
            <a:pPr marL="285750" indent="-285750">
              <a:buClr>
                <a:schemeClr val="bg1">
                  <a:lumMod val="65000"/>
                </a:schemeClr>
              </a:buClr>
              <a:buFont typeface="Courier New" panose="02070309020205020404" pitchFamily="49" charset="0"/>
              <a:buChar char="o"/>
            </a:pPr>
            <a:r>
              <a:rPr lang="de-DE" dirty="0" smtClean="0"/>
              <a:t>Halbierung der Zahl eigenständiger Hauptschulen seit 1995; starker Rückgang der Schüler*innenzahlen auf zuletzt 500.000 Kinder und Jugendliche (Autorengruppe Bildungsberichterstattung</a:t>
            </a:r>
            <a:r>
              <a:rPr lang="en-US" dirty="0" smtClean="0"/>
              <a:t>, </a:t>
            </a:r>
            <a:r>
              <a:rPr lang="en-US" dirty="0"/>
              <a:t>2018, S. 88f.)</a:t>
            </a:r>
          </a:p>
          <a:p>
            <a:pPr marL="285750" indent="-285750">
              <a:buClr>
                <a:schemeClr val="bg1">
                  <a:lumMod val="65000"/>
                </a:schemeClr>
              </a:buClr>
              <a:buFont typeface="Courier New" panose="02070309020205020404" pitchFamily="49" charset="0"/>
              <a:buChar char="o"/>
            </a:pPr>
            <a:endParaRPr lang="de-DE" dirty="0"/>
          </a:p>
          <a:p>
            <a:pPr marL="285750" indent="-285750">
              <a:buClr>
                <a:schemeClr val="bg1">
                  <a:lumMod val="65000"/>
                </a:schemeClr>
              </a:buClr>
              <a:buFont typeface="Courier New" panose="02070309020205020404" pitchFamily="49" charset="0"/>
              <a:buChar char="o"/>
            </a:pPr>
            <a:r>
              <a:rPr lang="de-DE" dirty="0" smtClean="0"/>
              <a:t>Ressourcenarme Schüler*</a:t>
            </a:r>
            <a:r>
              <a:rPr lang="de-DE" dirty="0" err="1" smtClean="0"/>
              <a:t>innenschaft</a:t>
            </a:r>
            <a:r>
              <a:rPr lang="de-DE" dirty="0" smtClean="0"/>
              <a:t>: höherer Anteil von Eltern mit geringerem Sozialstatus und Bildungsstand, hoher Anteil von leistungsschwächeren Schüler*innen und Kindern und Jugendlichen mit Migrationshintergrund (ebd., S. 90)</a:t>
            </a:r>
          </a:p>
          <a:p>
            <a:pPr marL="285750" indent="-285750">
              <a:buClr>
                <a:schemeClr val="bg1">
                  <a:lumMod val="65000"/>
                </a:schemeClr>
              </a:buClr>
              <a:buFont typeface="Courier New" panose="02070309020205020404" pitchFamily="49" charset="0"/>
              <a:buChar char="o"/>
            </a:pPr>
            <a:endParaRPr lang="de-DE" dirty="0" smtClean="0"/>
          </a:p>
          <a:p>
            <a:pPr marL="285750" indent="-285750">
              <a:buClr>
                <a:schemeClr val="bg1">
                  <a:lumMod val="65000"/>
                </a:schemeClr>
              </a:buClr>
              <a:buFont typeface="Courier New" panose="02070309020205020404" pitchFamily="49" charset="0"/>
              <a:buChar char="o"/>
            </a:pPr>
            <a:r>
              <a:rPr lang="de-DE" dirty="0" smtClean="0"/>
              <a:t>Pädagogische Verarmung: Reduzierung des pädagogischen Angebots, Personalmangel, Reputationsverlust (“Restschule”) (</a:t>
            </a:r>
            <a:r>
              <a:rPr lang="de-DE" dirty="0" err="1" smtClean="0"/>
              <a:t>Dedering</a:t>
            </a:r>
            <a:r>
              <a:rPr lang="de-DE" dirty="0" smtClean="0"/>
              <a:t> &amp; Holtappels, 2018, S. 434)</a:t>
            </a:r>
          </a:p>
          <a:p>
            <a:pPr marL="285750" indent="-285750">
              <a:buClr>
                <a:schemeClr val="bg1">
                  <a:lumMod val="65000"/>
                </a:schemeClr>
              </a:buClr>
              <a:buFont typeface="Courier New" panose="02070309020205020404" pitchFamily="49" charset="0"/>
              <a:buChar char="o"/>
            </a:pPr>
            <a:endParaRPr lang="de-DE" dirty="0" smtClean="0"/>
          </a:p>
          <a:p>
            <a:pPr marL="285750" indent="-285750">
              <a:buClr>
                <a:schemeClr val="bg1">
                  <a:lumMod val="65000"/>
                </a:schemeClr>
              </a:buClr>
              <a:buFont typeface="Courier New" panose="02070309020205020404" pitchFamily="49" charset="0"/>
              <a:buChar char="o"/>
            </a:pPr>
            <a:r>
              <a:rPr lang="de-DE" dirty="0" smtClean="0"/>
              <a:t>Sinkende Chancen auf dem Ausbildungsmarkt insbesondere seit Mitte der 1990er Jahre (Kleinert &amp; Jacob, 2012, S. 222); Hauptschulabschluss in der Perspektive von Personalverantwortlichen ein Ausschlusskriterium (</a:t>
            </a:r>
            <a:r>
              <a:rPr lang="de-DE" dirty="0" err="1" smtClean="0"/>
              <a:t>Protsch</a:t>
            </a:r>
            <a:r>
              <a:rPr lang="de-DE" dirty="0" smtClean="0"/>
              <a:t>, 2014)</a:t>
            </a:r>
          </a:p>
          <a:p>
            <a:endParaRPr lang="de-DE" sz="1600" dirty="0"/>
          </a:p>
        </p:txBody>
      </p:sp>
    </p:spTree>
    <p:extLst>
      <p:ext uri="{BB962C8B-B14F-4D97-AF65-F5344CB8AC3E}">
        <p14:creationId xmlns:p14="http://schemas.microsoft.com/office/powerpoint/2010/main" val="420138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6809E54F-03A0-4794-9198-3EAFE153B6DB}"/>
              </a:ext>
            </a:extLst>
          </p:cNvPr>
          <p:cNvSpPr>
            <a:spLocks noGrp="1"/>
          </p:cNvSpPr>
          <p:nvPr>
            <p:ph type="title"/>
          </p:nvPr>
        </p:nvSpPr>
        <p:spPr>
          <a:xfrm>
            <a:off x="323528" y="764704"/>
            <a:ext cx="8712969" cy="627526"/>
          </a:xfrm>
        </p:spPr>
        <p:txBody>
          <a:bodyPr>
            <a:noAutofit/>
          </a:bodyPr>
          <a:lstStyle/>
          <a:p>
            <a:pPr algn="l"/>
            <a:r>
              <a:rPr lang="de-DE" sz="2400" dirty="0">
                <a:latin typeface="+mn-lt"/>
              </a:rPr>
              <a:t/>
            </a:r>
            <a:br>
              <a:rPr lang="de-DE" sz="2400" dirty="0">
                <a:latin typeface="+mn-lt"/>
              </a:rPr>
            </a:br>
            <a:r>
              <a:rPr lang="de-DE" sz="2400" dirty="0">
                <a:latin typeface="+mn-lt"/>
              </a:rPr>
              <a:t/>
            </a:r>
            <a:br>
              <a:rPr lang="de-DE" sz="2400" dirty="0">
                <a:latin typeface="+mn-lt"/>
              </a:rPr>
            </a:br>
            <a:r>
              <a:rPr lang="de-DE" sz="2400" dirty="0">
                <a:latin typeface="+mn-lt"/>
              </a:rPr>
              <a:t>Mehr Unterstützung, mehr Anschlussoptionen: Strategien gegen Bildungsverarmung</a:t>
            </a:r>
            <a:br>
              <a:rPr lang="de-DE" sz="2400" dirty="0">
                <a:latin typeface="+mn-lt"/>
              </a:rPr>
            </a:br>
            <a:r>
              <a:rPr lang="de-DE" sz="2400" dirty="0">
                <a:latin typeface="+mn-lt"/>
              </a:rPr>
              <a:t/>
            </a:r>
            <a:br>
              <a:rPr lang="de-DE" sz="2400" dirty="0">
                <a:latin typeface="+mn-lt"/>
              </a:rPr>
            </a:br>
            <a:endParaRPr lang="de-DE" sz="2400" dirty="0">
              <a:latin typeface="+mn-lt"/>
            </a:endParaRPr>
          </a:p>
        </p:txBody>
      </p:sp>
      <p:sp>
        <p:nvSpPr>
          <p:cNvPr id="9" name="Rechteck 8" descr="2 Kästen mit Text, 1. lautet:&#10;Bundesweiter Trend zu mehr Zweigliedrigkeit im Schulsystem&#10;Erhöhung sozialer Durchlässigkeit, vor allem beim Erwerb des Abiturs&#10;Organisatorische und pädagogische Stärkung nicht-gymnasialer Schulformen&#10;Intensivierung und in Teilen Neuausrichtung der schulischen Berufsorientierung (vgl. Niemeyer &amp; Frey-Huppert, 2009)&#10;" title="Strategien gegen Bildungsverarmung">
            <a:extLst>
              <a:ext uri="{FF2B5EF4-FFF2-40B4-BE49-F238E27FC236}">
                <a16:creationId xmlns:a16="http://schemas.microsoft.com/office/drawing/2014/main" id="{64CE8F1E-0468-4FD5-9D21-2A48DECA96E2}"/>
              </a:ext>
            </a:extLst>
          </p:cNvPr>
          <p:cNvSpPr/>
          <p:nvPr/>
        </p:nvSpPr>
        <p:spPr>
          <a:xfrm>
            <a:off x="395536" y="1988840"/>
            <a:ext cx="3888432" cy="4608512"/>
          </a:xfrm>
          <a:custGeom>
            <a:avLst/>
            <a:gdLst>
              <a:gd name="connsiteX0" fmla="*/ 0 w 3888432"/>
              <a:gd name="connsiteY0" fmla="*/ 0 h 4608512"/>
              <a:gd name="connsiteX1" fmla="*/ 609188 w 3888432"/>
              <a:gd name="connsiteY1" fmla="*/ 0 h 4608512"/>
              <a:gd name="connsiteX2" fmla="*/ 1140607 w 3888432"/>
              <a:gd name="connsiteY2" fmla="*/ 0 h 4608512"/>
              <a:gd name="connsiteX3" fmla="*/ 1866447 w 3888432"/>
              <a:gd name="connsiteY3" fmla="*/ 0 h 4608512"/>
              <a:gd name="connsiteX4" fmla="*/ 2475635 w 3888432"/>
              <a:gd name="connsiteY4" fmla="*/ 0 h 4608512"/>
              <a:gd name="connsiteX5" fmla="*/ 3084823 w 3888432"/>
              <a:gd name="connsiteY5" fmla="*/ 0 h 4608512"/>
              <a:gd name="connsiteX6" fmla="*/ 3888432 w 3888432"/>
              <a:gd name="connsiteY6" fmla="*/ 0 h 4608512"/>
              <a:gd name="connsiteX7" fmla="*/ 3888432 w 3888432"/>
              <a:gd name="connsiteY7" fmla="*/ 566189 h 4608512"/>
              <a:gd name="connsiteX8" fmla="*/ 3888432 w 3888432"/>
              <a:gd name="connsiteY8" fmla="*/ 1224547 h 4608512"/>
              <a:gd name="connsiteX9" fmla="*/ 3888432 w 3888432"/>
              <a:gd name="connsiteY9" fmla="*/ 1790736 h 4608512"/>
              <a:gd name="connsiteX10" fmla="*/ 3888432 w 3888432"/>
              <a:gd name="connsiteY10" fmla="*/ 2356925 h 4608512"/>
              <a:gd name="connsiteX11" fmla="*/ 3888432 w 3888432"/>
              <a:gd name="connsiteY11" fmla="*/ 3015284 h 4608512"/>
              <a:gd name="connsiteX12" fmla="*/ 3888432 w 3888432"/>
              <a:gd name="connsiteY12" fmla="*/ 3719728 h 4608512"/>
              <a:gd name="connsiteX13" fmla="*/ 3888432 w 3888432"/>
              <a:gd name="connsiteY13" fmla="*/ 4608512 h 4608512"/>
              <a:gd name="connsiteX14" fmla="*/ 3240360 w 3888432"/>
              <a:gd name="connsiteY14" fmla="*/ 4608512 h 4608512"/>
              <a:gd name="connsiteX15" fmla="*/ 2670057 w 3888432"/>
              <a:gd name="connsiteY15" fmla="*/ 4608512 h 4608512"/>
              <a:gd name="connsiteX16" fmla="*/ 2021985 w 3888432"/>
              <a:gd name="connsiteY16" fmla="*/ 4608512 h 4608512"/>
              <a:gd name="connsiteX17" fmla="*/ 1296144 w 3888432"/>
              <a:gd name="connsiteY17" fmla="*/ 4608512 h 4608512"/>
              <a:gd name="connsiteX18" fmla="*/ 648072 w 3888432"/>
              <a:gd name="connsiteY18" fmla="*/ 4608512 h 4608512"/>
              <a:gd name="connsiteX19" fmla="*/ 0 w 3888432"/>
              <a:gd name="connsiteY19" fmla="*/ 4608512 h 4608512"/>
              <a:gd name="connsiteX20" fmla="*/ 0 w 3888432"/>
              <a:gd name="connsiteY20" fmla="*/ 4042323 h 4608512"/>
              <a:gd name="connsiteX21" fmla="*/ 0 w 3888432"/>
              <a:gd name="connsiteY21" fmla="*/ 3430050 h 4608512"/>
              <a:gd name="connsiteX22" fmla="*/ 0 w 3888432"/>
              <a:gd name="connsiteY22" fmla="*/ 2679521 h 4608512"/>
              <a:gd name="connsiteX23" fmla="*/ 0 w 3888432"/>
              <a:gd name="connsiteY23" fmla="*/ 2021162 h 4608512"/>
              <a:gd name="connsiteX24" fmla="*/ 0 w 3888432"/>
              <a:gd name="connsiteY24" fmla="*/ 1408888 h 4608512"/>
              <a:gd name="connsiteX25" fmla="*/ 0 w 3888432"/>
              <a:gd name="connsiteY25" fmla="*/ 888784 h 4608512"/>
              <a:gd name="connsiteX26" fmla="*/ 0 w 3888432"/>
              <a:gd name="connsiteY26" fmla="*/ 0 h 460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88432" h="4608512" extrusionOk="0">
                <a:moveTo>
                  <a:pt x="0" y="0"/>
                </a:moveTo>
                <a:cubicBezTo>
                  <a:pt x="185713" y="-26061"/>
                  <a:pt x="333829" y="740"/>
                  <a:pt x="609188" y="0"/>
                </a:cubicBezTo>
                <a:cubicBezTo>
                  <a:pt x="884547" y="-740"/>
                  <a:pt x="928585" y="-26323"/>
                  <a:pt x="1140607" y="0"/>
                </a:cubicBezTo>
                <a:cubicBezTo>
                  <a:pt x="1352629" y="26323"/>
                  <a:pt x="1633090" y="25281"/>
                  <a:pt x="1866447" y="0"/>
                </a:cubicBezTo>
                <a:cubicBezTo>
                  <a:pt x="2099804" y="-25281"/>
                  <a:pt x="2294665" y="-1436"/>
                  <a:pt x="2475635" y="0"/>
                </a:cubicBezTo>
                <a:cubicBezTo>
                  <a:pt x="2656605" y="1436"/>
                  <a:pt x="2909398" y="-24942"/>
                  <a:pt x="3084823" y="0"/>
                </a:cubicBezTo>
                <a:cubicBezTo>
                  <a:pt x="3260248" y="24942"/>
                  <a:pt x="3524263" y="-32576"/>
                  <a:pt x="3888432" y="0"/>
                </a:cubicBezTo>
                <a:cubicBezTo>
                  <a:pt x="3900385" y="166958"/>
                  <a:pt x="3883306" y="450228"/>
                  <a:pt x="3888432" y="566189"/>
                </a:cubicBezTo>
                <a:cubicBezTo>
                  <a:pt x="3893558" y="682150"/>
                  <a:pt x="3906761" y="1083855"/>
                  <a:pt x="3888432" y="1224547"/>
                </a:cubicBezTo>
                <a:cubicBezTo>
                  <a:pt x="3870103" y="1365239"/>
                  <a:pt x="3880382" y="1571617"/>
                  <a:pt x="3888432" y="1790736"/>
                </a:cubicBezTo>
                <a:cubicBezTo>
                  <a:pt x="3896482" y="2009855"/>
                  <a:pt x="3895480" y="2231889"/>
                  <a:pt x="3888432" y="2356925"/>
                </a:cubicBezTo>
                <a:cubicBezTo>
                  <a:pt x="3881384" y="2481961"/>
                  <a:pt x="3913562" y="2728599"/>
                  <a:pt x="3888432" y="3015284"/>
                </a:cubicBezTo>
                <a:cubicBezTo>
                  <a:pt x="3863302" y="3301969"/>
                  <a:pt x="3868941" y="3526507"/>
                  <a:pt x="3888432" y="3719728"/>
                </a:cubicBezTo>
                <a:cubicBezTo>
                  <a:pt x="3907923" y="3912949"/>
                  <a:pt x="3917701" y="4238084"/>
                  <a:pt x="3888432" y="4608512"/>
                </a:cubicBezTo>
                <a:cubicBezTo>
                  <a:pt x="3757488" y="4614694"/>
                  <a:pt x="3505793" y="4622006"/>
                  <a:pt x="3240360" y="4608512"/>
                </a:cubicBezTo>
                <a:cubicBezTo>
                  <a:pt x="2974927" y="4595018"/>
                  <a:pt x="2945487" y="4595859"/>
                  <a:pt x="2670057" y="4608512"/>
                </a:cubicBezTo>
                <a:cubicBezTo>
                  <a:pt x="2394627" y="4621165"/>
                  <a:pt x="2262927" y="4628447"/>
                  <a:pt x="2021985" y="4608512"/>
                </a:cubicBezTo>
                <a:cubicBezTo>
                  <a:pt x="1781043" y="4588577"/>
                  <a:pt x="1501931" y="4612123"/>
                  <a:pt x="1296144" y="4608512"/>
                </a:cubicBezTo>
                <a:cubicBezTo>
                  <a:pt x="1090357" y="4604901"/>
                  <a:pt x="875880" y="4602630"/>
                  <a:pt x="648072" y="4608512"/>
                </a:cubicBezTo>
                <a:cubicBezTo>
                  <a:pt x="420264" y="4614394"/>
                  <a:pt x="165423" y="4607539"/>
                  <a:pt x="0" y="4608512"/>
                </a:cubicBezTo>
                <a:cubicBezTo>
                  <a:pt x="-20581" y="4326239"/>
                  <a:pt x="-8038" y="4244659"/>
                  <a:pt x="0" y="4042323"/>
                </a:cubicBezTo>
                <a:cubicBezTo>
                  <a:pt x="8038" y="3839987"/>
                  <a:pt x="6835" y="3651582"/>
                  <a:pt x="0" y="3430050"/>
                </a:cubicBezTo>
                <a:cubicBezTo>
                  <a:pt x="-6835" y="3208518"/>
                  <a:pt x="-10690" y="2991772"/>
                  <a:pt x="0" y="2679521"/>
                </a:cubicBezTo>
                <a:cubicBezTo>
                  <a:pt x="10690" y="2367270"/>
                  <a:pt x="-198" y="2318144"/>
                  <a:pt x="0" y="2021162"/>
                </a:cubicBezTo>
                <a:cubicBezTo>
                  <a:pt x="198" y="1724180"/>
                  <a:pt x="21103" y="1608690"/>
                  <a:pt x="0" y="1408888"/>
                </a:cubicBezTo>
                <a:cubicBezTo>
                  <a:pt x="-21103" y="1209086"/>
                  <a:pt x="4997" y="1123834"/>
                  <a:pt x="0" y="888784"/>
                </a:cubicBezTo>
                <a:cubicBezTo>
                  <a:pt x="-4997" y="653734"/>
                  <a:pt x="26598" y="215629"/>
                  <a:pt x="0" y="0"/>
                </a:cubicBezTo>
                <a:close/>
              </a:path>
            </a:pathLst>
          </a:custGeom>
          <a:noFill/>
          <a:ln>
            <a:solidFill>
              <a:schemeClr val="bg1">
                <a:lumMod val="75000"/>
              </a:schemeClr>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hteck 9" descr="2 Kästchen mit Text, 2. lautet:&#10;Beibehalten der Dreigliedrigkeit, Einführung der Mittelschule&#10;Erwerb des mittleren Schulabschluss möglich&#10;Schule für rund ein Drittel aller Schüler*innen in der Sek I&#10;Schwerpunkt berufliche Orientierung: Förderung der Zugänge zur Berufsausbildung und zu anderen, weiterführenden Bildungsgängen" title="Strategien gegen Bildungsverarmung">
            <a:extLst>
              <a:ext uri="{FF2B5EF4-FFF2-40B4-BE49-F238E27FC236}">
                <a16:creationId xmlns:a16="http://schemas.microsoft.com/office/drawing/2014/main" id="{3EA9395E-A9F1-4470-8138-AC701B61FA75}"/>
              </a:ext>
            </a:extLst>
          </p:cNvPr>
          <p:cNvSpPr/>
          <p:nvPr/>
        </p:nvSpPr>
        <p:spPr>
          <a:xfrm>
            <a:off x="4566422" y="1988840"/>
            <a:ext cx="3888432" cy="4608512"/>
          </a:xfrm>
          <a:custGeom>
            <a:avLst/>
            <a:gdLst>
              <a:gd name="connsiteX0" fmla="*/ 0 w 3888432"/>
              <a:gd name="connsiteY0" fmla="*/ 0 h 4608512"/>
              <a:gd name="connsiteX1" fmla="*/ 609188 w 3888432"/>
              <a:gd name="connsiteY1" fmla="*/ 0 h 4608512"/>
              <a:gd name="connsiteX2" fmla="*/ 1140607 w 3888432"/>
              <a:gd name="connsiteY2" fmla="*/ 0 h 4608512"/>
              <a:gd name="connsiteX3" fmla="*/ 1866447 w 3888432"/>
              <a:gd name="connsiteY3" fmla="*/ 0 h 4608512"/>
              <a:gd name="connsiteX4" fmla="*/ 2475635 w 3888432"/>
              <a:gd name="connsiteY4" fmla="*/ 0 h 4608512"/>
              <a:gd name="connsiteX5" fmla="*/ 3084823 w 3888432"/>
              <a:gd name="connsiteY5" fmla="*/ 0 h 4608512"/>
              <a:gd name="connsiteX6" fmla="*/ 3888432 w 3888432"/>
              <a:gd name="connsiteY6" fmla="*/ 0 h 4608512"/>
              <a:gd name="connsiteX7" fmla="*/ 3888432 w 3888432"/>
              <a:gd name="connsiteY7" fmla="*/ 566189 h 4608512"/>
              <a:gd name="connsiteX8" fmla="*/ 3888432 w 3888432"/>
              <a:gd name="connsiteY8" fmla="*/ 1224547 h 4608512"/>
              <a:gd name="connsiteX9" fmla="*/ 3888432 w 3888432"/>
              <a:gd name="connsiteY9" fmla="*/ 1790736 h 4608512"/>
              <a:gd name="connsiteX10" fmla="*/ 3888432 w 3888432"/>
              <a:gd name="connsiteY10" fmla="*/ 2356925 h 4608512"/>
              <a:gd name="connsiteX11" fmla="*/ 3888432 w 3888432"/>
              <a:gd name="connsiteY11" fmla="*/ 3015284 h 4608512"/>
              <a:gd name="connsiteX12" fmla="*/ 3888432 w 3888432"/>
              <a:gd name="connsiteY12" fmla="*/ 3719728 h 4608512"/>
              <a:gd name="connsiteX13" fmla="*/ 3888432 w 3888432"/>
              <a:gd name="connsiteY13" fmla="*/ 4608512 h 4608512"/>
              <a:gd name="connsiteX14" fmla="*/ 3240360 w 3888432"/>
              <a:gd name="connsiteY14" fmla="*/ 4608512 h 4608512"/>
              <a:gd name="connsiteX15" fmla="*/ 2670057 w 3888432"/>
              <a:gd name="connsiteY15" fmla="*/ 4608512 h 4608512"/>
              <a:gd name="connsiteX16" fmla="*/ 2021985 w 3888432"/>
              <a:gd name="connsiteY16" fmla="*/ 4608512 h 4608512"/>
              <a:gd name="connsiteX17" fmla="*/ 1296144 w 3888432"/>
              <a:gd name="connsiteY17" fmla="*/ 4608512 h 4608512"/>
              <a:gd name="connsiteX18" fmla="*/ 648072 w 3888432"/>
              <a:gd name="connsiteY18" fmla="*/ 4608512 h 4608512"/>
              <a:gd name="connsiteX19" fmla="*/ 0 w 3888432"/>
              <a:gd name="connsiteY19" fmla="*/ 4608512 h 4608512"/>
              <a:gd name="connsiteX20" fmla="*/ 0 w 3888432"/>
              <a:gd name="connsiteY20" fmla="*/ 4042323 h 4608512"/>
              <a:gd name="connsiteX21" fmla="*/ 0 w 3888432"/>
              <a:gd name="connsiteY21" fmla="*/ 3430050 h 4608512"/>
              <a:gd name="connsiteX22" fmla="*/ 0 w 3888432"/>
              <a:gd name="connsiteY22" fmla="*/ 2679521 h 4608512"/>
              <a:gd name="connsiteX23" fmla="*/ 0 w 3888432"/>
              <a:gd name="connsiteY23" fmla="*/ 2021162 h 4608512"/>
              <a:gd name="connsiteX24" fmla="*/ 0 w 3888432"/>
              <a:gd name="connsiteY24" fmla="*/ 1408888 h 4608512"/>
              <a:gd name="connsiteX25" fmla="*/ 0 w 3888432"/>
              <a:gd name="connsiteY25" fmla="*/ 888784 h 4608512"/>
              <a:gd name="connsiteX26" fmla="*/ 0 w 3888432"/>
              <a:gd name="connsiteY26" fmla="*/ 0 h 460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888432" h="4608512" extrusionOk="0">
                <a:moveTo>
                  <a:pt x="0" y="0"/>
                </a:moveTo>
                <a:cubicBezTo>
                  <a:pt x="185713" y="-26061"/>
                  <a:pt x="333829" y="740"/>
                  <a:pt x="609188" y="0"/>
                </a:cubicBezTo>
                <a:cubicBezTo>
                  <a:pt x="884547" y="-740"/>
                  <a:pt x="928585" y="-26323"/>
                  <a:pt x="1140607" y="0"/>
                </a:cubicBezTo>
                <a:cubicBezTo>
                  <a:pt x="1352629" y="26323"/>
                  <a:pt x="1633090" y="25281"/>
                  <a:pt x="1866447" y="0"/>
                </a:cubicBezTo>
                <a:cubicBezTo>
                  <a:pt x="2099804" y="-25281"/>
                  <a:pt x="2294665" y="-1436"/>
                  <a:pt x="2475635" y="0"/>
                </a:cubicBezTo>
                <a:cubicBezTo>
                  <a:pt x="2656605" y="1436"/>
                  <a:pt x="2909398" y="-24942"/>
                  <a:pt x="3084823" y="0"/>
                </a:cubicBezTo>
                <a:cubicBezTo>
                  <a:pt x="3260248" y="24942"/>
                  <a:pt x="3524263" y="-32576"/>
                  <a:pt x="3888432" y="0"/>
                </a:cubicBezTo>
                <a:cubicBezTo>
                  <a:pt x="3900385" y="166958"/>
                  <a:pt x="3883306" y="450228"/>
                  <a:pt x="3888432" y="566189"/>
                </a:cubicBezTo>
                <a:cubicBezTo>
                  <a:pt x="3893558" y="682150"/>
                  <a:pt x="3906761" y="1083855"/>
                  <a:pt x="3888432" y="1224547"/>
                </a:cubicBezTo>
                <a:cubicBezTo>
                  <a:pt x="3870103" y="1365239"/>
                  <a:pt x="3880382" y="1571617"/>
                  <a:pt x="3888432" y="1790736"/>
                </a:cubicBezTo>
                <a:cubicBezTo>
                  <a:pt x="3896482" y="2009855"/>
                  <a:pt x="3895480" y="2231889"/>
                  <a:pt x="3888432" y="2356925"/>
                </a:cubicBezTo>
                <a:cubicBezTo>
                  <a:pt x="3881384" y="2481961"/>
                  <a:pt x="3913562" y="2728599"/>
                  <a:pt x="3888432" y="3015284"/>
                </a:cubicBezTo>
                <a:cubicBezTo>
                  <a:pt x="3863302" y="3301969"/>
                  <a:pt x="3868941" y="3526507"/>
                  <a:pt x="3888432" y="3719728"/>
                </a:cubicBezTo>
                <a:cubicBezTo>
                  <a:pt x="3907923" y="3912949"/>
                  <a:pt x="3917701" y="4238084"/>
                  <a:pt x="3888432" y="4608512"/>
                </a:cubicBezTo>
                <a:cubicBezTo>
                  <a:pt x="3757488" y="4614694"/>
                  <a:pt x="3505793" y="4622006"/>
                  <a:pt x="3240360" y="4608512"/>
                </a:cubicBezTo>
                <a:cubicBezTo>
                  <a:pt x="2974927" y="4595018"/>
                  <a:pt x="2945487" y="4595859"/>
                  <a:pt x="2670057" y="4608512"/>
                </a:cubicBezTo>
                <a:cubicBezTo>
                  <a:pt x="2394627" y="4621165"/>
                  <a:pt x="2262927" y="4628447"/>
                  <a:pt x="2021985" y="4608512"/>
                </a:cubicBezTo>
                <a:cubicBezTo>
                  <a:pt x="1781043" y="4588577"/>
                  <a:pt x="1501931" y="4612123"/>
                  <a:pt x="1296144" y="4608512"/>
                </a:cubicBezTo>
                <a:cubicBezTo>
                  <a:pt x="1090357" y="4604901"/>
                  <a:pt x="875880" y="4602630"/>
                  <a:pt x="648072" y="4608512"/>
                </a:cubicBezTo>
                <a:cubicBezTo>
                  <a:pt x="420264" y="4614394"/>
                  <a:pt x="165423" y="4607539"/>
                  <a:pt x="0" y="4608512"/>
                </a:cubicBezTo>
                <a:cubicBezTo>
                  <a:pt x="-20581" y="4326239"/>
                  <a:pt x="-8038" y="4244659"/>
                  <a:pt x="0" y="4042323"/>
                </a:cubicBezTo>
                <a:cubicBezTo>
                  <a:pt x="8038" y="3839987"/>
                  <a:pt x="6835" y="3651582"/>
                  <a:pt x="0" y="3430050"/>
                </a:cubicBezTo>
                <a:cubicBezTo>
                  <a:pt x="-6835" y="3208518"/>
                  <a:pt x="-10690" y="2991772"/>
                  <a:pt x="0" y="2679521"/>
                </a:cubicBezTo>
                <a:cubicBezTo>
                  <a:pt x="10690" y="2367270"/>
                  <a:pt x="-198" y="2318144"/>
                  <a:pt x="0" y="2021162"/>
                </a:cubicBezTo>
                <a:cubicBezTo>
                  <a:pt x="198" y="1724180"/>
                  <a:pt x="21103" y="1608690"/>
                  <a:pt x="0" y="1408888"/>
                </a:cubicBezTo>
                <a:cubicBezTo>
                  <a:pt x="-21103" y="1209086"/>
                  <a:pt x="4997" y="1123834"/>
                  <a:pt x="0" y="888784"/>
                </a:cubicBezTo>
                <a:cubicBezTo>
                  <a:pt x="-4997" y="653734"/>
                  <a:pt x="26598" y="215629"/>
                  <a:pt x="0" y="0"/>
                </a:cubicBezTo>
                <a:close/>
              </a:path>
            </a:pathLst>
          </a:custGeom>
          <a:noFill/>
          <a:ln>
            <a:solidFill>
              <a:schemeClr val="accent5">
                <a:lumMod val="75000"/>
              </a:schemeClr>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feld 10" descr="2 Kästen mit Text, 1. lautet:&#10;Bundesweiter Trend zu mehr Zweigliedrigkeit im Schulsystem&#10;Erhöhrung sozialer Durchlässigkeit, vor allem beim erwerb des Abiturs&#10;Organisatorische und pädagogische Stärkung nicht-gymnasialer Schulformern&#10;Intensivierung und in teilen Neuausrichtung der schulischen Berufsorientierung (vgl. Niemeyer &amp; Frey-Huppert, 2009)" title="Strategien gegen Bildungsverarmung">
            <a:extLst>
              <a:ext uri="{FF2B5EF4-FFF2-40B4-BE49-F238E27FC236}">
                <a16:creationId xmlns:a16="http://schemas.microsoft.com/office/drawing/2014/main" id="{4BC13059-9685-4366-AA02-E938EEB01113}"/>
              </a:ext>
            </a:extLst>
          </p:cNvPr>
          <p:cNvSpPr txBox="1"/>
          <p:nvPr/>
        </p:nvSpPr>
        <p:spPr>
          <a:xfrm>
            <a:off x="611560" y="2204864"/>
            <a:ext cx="3496024" cy="4524315"/>
          </a:xfrm>
          <a:prstGeom prst="rect">
            <a:avLst/>
          </a:prstGeom>
          <a:noFill/>
        </p:spPr>
        <p:txBody>
          <a:bodyPr wrap="square" rtlCol="0">
            <a:spAutoFit/>
          </a:bodyPr>
          <a:lstStyle/>
          <a:p>
            <a:r>
              <a:rPr lang="de-DE" dirty="0" smtClean="0"/>
              <a:t>Bundesweiter Trend zu mehr Zweigliedrigkeit im Schulsystem</a:t>
            </a:r>
          </a:p>
          <a:p>
            <a:endParaRPr lang="de-DE" dirty="0" smtClean="0"/>
          </a:p>
          <a:p>
            <a:r>
              <a:rPr lang="de-DE" dirty="0" smtClean="0"/>
              <a:t>Erhöhung sozialer Durchlässigkeit, vor allem beim Erwerb des Abiturs</a:t>
            </a:r>
          </a:p>
          <a:p>
            <a:endParaRPr lang="de-DE" dirty="0" smtClean="0"/>
          </a:p>
          <a:p>
            <a:r>
              <a:rPr lang="de-DE" dirty="0" smtClean="0"/>
              <a:t>Organisatorische und pädagogische Stärkung nicht-gymnasialer Schulformen</a:t>
            </a:r>
          </a:p>
          <a:p>
            <a:endParaRPr lang="de-DE" dirty="0" smtClean="0"/>
          </a:p>
          <a:p>
            <a:r>
              <a:rPr lang="de-DE" dirty="0" smtClean="0"/>
              <a:t>Intensivierung und in Teilen Neuausrichtung der schulischen Berufsorientierung (vgl. Niemeyer &amp; Frey-</a:t>
            </a:r>
            <a:r>
              <a:rPr lang="de-DE" dirty="0" err="1" smtClean="0"/>
              <a:t>Huppert</a:t>
            </a:r>
            <a:r>
              <a:rPr lang="de-DE" dirty="0" smtClean="0"/>
              <a:t>, 2009) </a:t>
            </a:r>
          </a:p>
          <a:p>
            <a:endParaRPr lang="de-DE" dirty="0" smtClean="0"/>
          </a:p>
          <a:p>
            <a:endParaRPr lang="de-DE" dirty="0"/>
          </a:p>
        </p:txBody>
      </p:sp>
      <p:sp>
        <p:nvSpPr>
          <p:cNvPr id="13" name="Textfeld 12">
            <a:extLst>
              <a:ext uri="{FF2B5EF4-FFF2-40B4-BE49-F238E27FC236}">
                <a16:creationId xmlns:a16="http://schemas.microsoft.com/office/drawing/2014/main" id="{7CE66D6E-6ED6-42EB-AB7A-6D16B06DD55A}"/>
              </a:ext>
            </a:extLst>
          </p:cNvPr>
          <p:cNvSpPr txBox="1"/>
          <p:nvPr/>
        </p:nvSpPr>
        <p:spPr>
          <a:xfrm>
            <a:off x="4762626" y="2204864"/>
            <a:ext cx="3496024" cy="4247317"/>
          </a:xfrm>
          <a:prstGeom prst="rect">
            <a:avLst/>
          </a:prstGeom>
          <a:noFill/>
        </p:spPr>
        <p:txBody>
          <a:bodyPr wrap="square" rtlCol="0">
            <a:spAutoFit/>
          </a:bodyPr>
          <a:lstStyle/>
          <a:p>
            <a:r>
              <a:rPr lang="de-DE" dirty="0" smtClean="0"/>
              <a:t>Beibehalten der Dreigliedrigkeit, Einführung der Mittelschule</a:t>
            </a:r>
          </a:p>
          <a:p>
            <a:endParaRPr lang="de-DE" dirty="0" smtClean="0"/>
          </a:p>
          <a:p>
            <a:r>
              <a:rPr lang="de-DE" dirty="0" smtClean="0"/>
              <a:t>Erwerb des mittleren Schulabschluss möglich </a:t>
            </a:r>
          </a:p>
          <a:p>
            <a:endParaRPr lang="de-DE" dirty="0" smtClean="0"/>
          </a:p>
          <a:p>
            <a:r>
              <a:rPr lang="de-DE" dirty="0" smtClean="0"/>
              <a:t>Schule für rund ein Drittel aller Schüler*innen in der Sek I</a:t>
            </a:r>
          </a:p>
          <a:p>
            <a:endParaRPr lang="de-DE" dirty="0" smtClean="0"/>
          </a:p>
          <a:p>
            <a:r>
              <a:rPr lang="de-DE" dirty="0" smtClean="0"/>
              <a:t>Schwerpunkt berufliche Orientierung; Förderung der Zugänge zur Berufsausbildung und zu anderen weiterführenden  Bildungsgängen</a:t>
            </a:r>
          </a:p>
          <a:p>
            <a:endParaRPr lang="en-US" dirty="0"/>
          </a:p>
        </p:txBody>
      </p:sp>
      <p:sp>
        <p:nvSpPr>
          <p:cNvPr id="14" name="Textfeld 13">
            <a:extLst>
              <a:ext uri="{FF2B5EF4-FFF2-40B4-BE49-F238E27FC236}">
                <a16:creationId xmlns:a16="http://schemas.microsoft.com/office/drawing/2014/main" id="{0EA1D3E6-B84A-45F2-9B41-287B22663B1B}"/>
              </a:ext>
            </a:extLst>
          </p:cNvPr>
          <p:cNvSpPr txBox="1"/>
          <p:nvPr/>
        </p:nvSpPr>
        <p:spPr>
          <a:xfrm rot="20411854">
            <a:off x="5852996" y="1571493"/>
            <a:ext cx="1366080" cy="461665"/>
          </a:xfrm>
          <a:prstGeom prst="rect">
            <a:avLst/>
          </a:prstGeom>
          <a:noFill/>
        </p:spPr>
        <p:txBody>
          <a:bodyPr wrap="none" rtlCol="0">
            <a:spAutoFit/>
          </a:bodyPr>
          <a:lstStyle/>
          <a:p>
            <a:r>
              <a:rPr lang="en-US" sz="2400" dirty="0">
                <a:solidFill>
                  <a:schemeClr val="accent5">
                    <a:lumMod val="75000"/>
                  </a:schemeClr>
                </a:solidFill>
                <a:latin typeface="Segoe Script" panose="030B0504020000000003" pitchFamily="66" charset="0"/>
              </a:rPr>
              <a:t>Bayern</a:t>
            </a:r>
          </a:p>
        </p:txBody>
      </p:sp>
    </p:spTree>
    <p:extLst>
      <p:ext uri="{BB962C8B-B14F-4D97-AF65-F5344CB8AC3E}">
        <p14:creationId xmlns:p14="http://schemas.microsoft.com/office/powerpoint/2010/main" val="76336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0BBA56BB-5FF3-4124-B394-3845AADCF1E2}"/>
              </a:ext>
            </a:extLst>
          </p:cNvPr>
          <p:cNvSpPr txBox="1"/>
          <p:nvPr/>
        </p:nvSpPr>
        <p:spPr>
          <a:xfrm>
            <a:off x="971600" y="2824910"/>
            <a:ext cx="6419688" cy="1477328"/>
          </a:xfrm>
          <a:prstGeom prst="rect">
            <a:avLst/>
          </a:prstGeom>
          <a:noFill/>
        </p:spPr>
        <p:txBody>
          <a:bodyPr wrap="square" rtlCol="0">
            <a:spAutoFit/>
          </a:bodyPr>
          <a:lstStyle/>
          <a:p>
            <a:pPr algn="ctr"/>
            <a:r>
              <a:rPr lang="de-DE" dirty="0"/>
              <a:t>Wie bereiten sich die Schüler*innen der Mittelschulen auf den Übergang in die Ausbildung vor?</a:t>
            </a:r>
          </a:p>
          <a:p>
            <a:pPr algn="ctr"/>
            <a:endParaRPr lang="de-DE" dirty="0"/>
          </a:p>
          <a:p>
            <a:pPr algn="ctr"/>
            <a:r>
              <a:rPr lang="de-DE" dirty="0"/>
              <a:t>Welche Ausbildungschancen haben die Abgänger*innen und </a:t>
            </a:r>
            <a:br>
              <a:rPr lang="de-DE" dirty="0"/>
            </a:br>
            <a:r>
              <a:rPr lang="de-DE" dirty="0"/>
              <a:t>Absolvent*innen der bayerischen Mittelschulen?</a:t>
            </a:r>
            <a:endParaRPr lang="en-US" dirty="0"/>
          </a:p>
        </p:txBody>
      </p:sp>
      <p:sp>
        <p:nvSpPr>
          <p:cNvPr id="7" name="Rechteck 6">
            <a:extLst>
              <a:ext uri="{FF2B5EF4-FFF2-40B4-BE49-F238E27FC236}">
                <a16:creationId xmlns:a16="http://schemas.microsoft.com/office/drawing/2014/main" id="{8ACD9865-7524-43D0-9E0B-EF55EC5ECE2B}"/>
              </a:ext>
            </a:extLst>
          </p:cNvPr>
          <p:cNvSpPr/>
          <p:nvPr/>
        </p:nvSpPr>
        <p:spPr>
          <a:xfrm>
            <a:off x="3491880" y="1484784"/>
            <a:ext cx="1584176" cy="1569660"/>
          </a:xfrm>
          <a:prstGeom prst="rect">
            <a:avLst/>
          </a:prstGeom>
          <a:noFill/>
        </p:spPr>
        <p:txBody>
          <a:bodyPr wrap="square" lIns="91440" tIns="45720" rIns="91440" bIns="45720">
            <a:spAutoFit/>
          </a:bodyPr>
          <a:lstStyle/>
          <a:p>
            <a:pPr algn="ctr"/>
            <a:r>
              <a:rPr lang="de-DE" sz="9600" b="1" dirty="0">
                <a:ln w="9525">
                  <a:solidFill>
                    <a:schemeClr val="bg1"/>
                  </a:solidFill>
                  <a:prstDash val="solid"/>
                </a:ln>
                <a:solidFill>
                  <a:schemeClr val="accent5">
                    <a:lumMod val="75000"/>
                  </a:schemeClr>
                </a:solidFill>
                <a:effectLst>
                  <a:outerShdw blurRad="12700" dist="38100" dir="2700000" algn="tl" rotWithShape="0">
                    <a:schemeClr val="bg1">
                      <a:lumMod val="50000"/>
                    </a:schemeClr>
                  </a:outerShdw>
                </a:effectLst>
              </a:rPr>
              <a:t>?</a:t>
            </a:r>
          </a:p>
        </p:txBody>
      </p:sp>
      <p:sp>
        <p:nvSpPr>
          <p:cNvPr id="3" name="Titel 2" hidden="1"/>
          <p:cNvSpPr>
            <a:spLocks noGrp="1"/>
          </p:cNvSpPr>
          <p:nvPr>
            <p:ph type="title"/>
          </p:nvPr>
        </p:nvSpPr>
        <p:spPr/>
        <p:txBody>
          <a:bodyPr>
            <a:normAutofit/>
          </a:bodyPr>
          <a:lstStyle/>
          <a:p>
            <a:r>
              <a:rPr lang="de-DE" sz="800" dirty="0" smtClean="0"/>
              <a:t>Wie bereiten sich die Schüler*innen der </a:t>
            </a:r>
            <a:r>
              <a:rPr lang="de-DE" sz="800" dirty="0" err="1" smtClean="0"/>
              <a:t>Mittelschulena</a:t>
            </a:r>
            <a:r>
              <a:rPr lang="de-DE" sz="800" dirty="0" smtClean="0"/>
              <a:t> </a:t>
            </a:r>
            <a:r>
              <a:rPr lang="de-DE" sz="800" dirty="0" err="1" smtClean="0"/>
              <a:t>uf</a:t>
            </a:r>
            <a:r>
              <a:rPr lang="de-DE" sz="800" dirty="0" smtClean="0"/>
              <a:t> den Übergang in die Ausbildung vor?</a:t>
            </a:r>
            <a:br>
              <a:rPr lang="de-DE" sz="800" dirty="0" smtClean="0"/>
            </a:br>
            <a:r>
              <a:rPr lang="de-DE" sz="800" dirty="0" smtClean="0"/>
              <a:t>Welche Ausbildungschancen haben die </a:t>
            </a:r>
            <a:r>
              <a:rPr lang="de-DE" sz="800" dirty="0" err="1" smtClean="0"/>
              <a:t>Abgäner</a:t>
            </a:r>
            <a:r>
              <a:rPr lang="de-DE" sz="800" dirty="0" smtClean="0"/>
              <a:t>*innen und Absolvent*innen der bayerischen Mittelschulen?</a:t>
            </a:r>
            <a:endParaRPr lang="de-DE" sz="800" dirty="0"/>
          </a:p>
        </p:txBody>
      </p:sp>
      <p:sp>
        <p:nvSpPr>
          <p:cNvPr id="4" name="Textplatzhalter 3" hidden="1"/>
          <p:cNvSpPr>
            <a:spLocks noGrp="1"/>
          </p:cNvSpPr>
          <p:nvPr>
            <p:ph type="body" sz="quarter" idx="12"/>
          </p:nvPr>
        </p:nvSpPr>
        <p:spPr/>
        <p:txBody>
          <a:bodyPr/>
          <a:lstStyle/>
          <a:p>
            <a:endParaRPr lang="de-DE"/>
          </a:p>
        </p:txBody>
      </p:sp>
      <p:sp>
        <p:nvSpPr>
          <p:cNvPr id="8" name="Textplatzhalter 7" hidden="1"/>
          <p:cNvSpPr>
            <a:spLocks noGrp="1"/>
          </p:cNvSpPr>
          <p:nvPr>
            <p:ph type="body" sz="quarter" idx="13"/>
          </p:nvPr>
        </p:nvSpPr>
        <p:spPr/>
        <p:txBody>
          <a:bodyPr/>
          <a:lstStyle/>
          <a:p>
            <a:endParaRPr lang="de-DE"/>
          </a:p>
        </p:txBody>
      </p:sp>
      <p:sp>
        <p:nvSpPr>
          <p:cNvPr id="5" name="Inhaltsplatzhalter 4" hidden="1"/>
          <p:cNvSpPr>
            <a:spLocks noGrp="1"/>
          </p:cNvSpPr>
          <p:nvPr>
            <p:ph sz="quarter" idx="14"/>
          </p:nvPr>
        </p:nvSpPr>
        <p:spPr/>
        <p:txBody>
          <a:bodyPr/>
          <a:lstStyle/>
          <a:p>
            <a:r>
              <a:rPr lang="de-DE" smtClean="0"/>
              <a:t>Wie bereiten sich die Schüler*innen der Mittelschulen auf den Übergang in die Ausbildung vor?</a:t>
            </a:r>
          </a:p>
          <a:p>
            <a:r>
              <a:rPr lang="de-DE" smtClean="0"/>
              <a:t>Welche Ausbildungschancen haben die Abgänger*innen und Absolvent*innen der bayerischen Mittel*schulen?</a:t>
            </a:r>
            <a:endParaRPr lang="de-DE" dirty="0"/>
          </a:p>
        </p:txBody>
      </p:sp>
    </p:spTree>
    <p:extLst>
      <p:ext uri="{BB962C8B-B14F-4D97-AF65-F5344CB8AC3E}">
        <p14:creationId xmlns:p14="http://schemas.microsoft.com/office/powerpoint/2010/main" val="1869229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descr="petrolfarbener Kreis mit der Ziffer 2." title="Kreis ">
            <a:extLst>
              <a:ext uri="{FF2B5EF4-FFF2-40B4-BE49-F238E27FC236}">
                <a16:creationId xmlns:a16="http://schemas.microsoft.com/office/drawing/2014/main" id="{1AE46928-B874-4C57-B23D-8C4D2998DED7}"/>
              </a:ext>
            </a:extLst>
          </p:cNvPr>
          <p:cNvSpPr/>
          <p:nvPr/>
        </p:nvSpPr>
        <p:spPr>
          <a:xfrm>
            <a:off x="694420" y="2852935"/>
            <a:ext cx="1850504" cy="1778496"/>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5" name="Textfeld 4">
            <a:extLst>
              <a:ext uri="{FF2B5EF4-FFF2-40B4-BE49-F238E27FC236}">
                <a16:creationId xmlns:a16="http://schemas.microsoft.com/office/drawing/2014/main" id="{5C5CF884-58F5-4DA9-8F65-429BC5C3F8B0}"/>
              </a:ext>
            </a:extLst>
          </p:cNvPr>
          <p:cNvSpPr txBox="1"/>
          <p:nvPr/>
        </p:nvSpPr>
        <p:spPr>
          <a:xfrm>
            <a:off x="1619672" y="3234352"/>
            <a:ext cx="768159" cy="1015663"/>
          </a:xfrm>
          <a:prstGeom prst="rect">
            <a:avLst/>
          </a:prstGeom>
          <a:noFill/>
        </p:spPr>
        <p:txBody>
          <a:bodyPr wrap="none" rtlCol="0">
            <a:spAutoFit/>
          </a:bodyPr>
          <a:lstStyle/>
          <a:p>
            <a:r>
              <a:rPr lang="en-US" sz="6000" dirty="0">
                <a:solidFill>
                  <a:schemeClr val="bg1">
                    <a:lumMod val="85000"/>
                  </a:schemeClr>
                </a:solidFill>
              </a:rPr>
              <a:t>2.</a:t>
            </a:r>
          </a:p>
        </p:txBody>
      </p:sp>
      <p:sp>
        <p:nvSpPr>
          <p:cNvPr id="6" name="Textfeld 5">
            <a:extLst>
              <a:ext uri="{FF2B5EF4-FFF2-40B4-BE49-F238E27FC236}">
                <a16:creationId xmlns:a16="http://schemas.microsoft.com/office/drawing/2014/main" id="{45966794-9D44-489C-86FB-A69863AFEDE1}"/>
              </a:ext>
            </a:extLst>
          </p:cNvPr>
          <p:cNvSpPr txBox="1"/>
          <p:nvPr/>
        </p:nvSpPr>
        <p:spPr>
          <a:xfrm>
            <a:off x="2627784" y="3742183"/>
            <a:ext cx="3192221" cy="461665"/>
          </a:xfrm>
          <a:prstGeom prst="rect">
            <a:avLst/>
          </a:prstGeom>
          <a:noFill/>
        </p:spPr>
        <p:txBody>
          <a:bodyPr wrap="none" rtlCol="0">
            <a:spAutoFit/>
          </a:bodyPr>
          <a:lstStyle/>
          <a:p>
            <a:r>
              <a:rPr lang="en-US" sz="2400" dirty="0"/>
              <a:t>Die </a:t>
            </a:r>
            <a:r>
              <a:rPr lang="en-US" sz="2400" dirty="0" err="1"/>
              <a:t>Mittelschüler</a:t>
            </a:r>
            <a:r>
              <a:rPr lang="en-US" sz="2400" dirty="0"/>
              <a:t>*</a:t>
            </a:r>
            <a:r>
              <a:rPr lang="en-US" sz="2400" dirty="0" err="1"/>
              <a:t>innen</a:t>
            </a:r>
            <a:endParaRPr lang="en-US" sz="2400" dirty="0"/>
          </a:p>
        </p:txBody>
      </p:sp>
      <p:sp>
        <p:nvSpPr>
          <p:cNvPr id="10" name="Titel 9" hidden="1"/>
          <p:cNvSpPr>
            <a:spLocks noGrp="1"/>
          </p:cNvSpPr>
          <p:nvPr>
            <p:ph type="title"/>
          </p:nvPr>
        </p:nvSpPr>
        <p:spPr/>
        <p:txBody>
          <a:bodyPr>
            <a:normAutofit/>
          </a:bodyPr>
          <a:lstStyle/>
          <a:p>
            <a:r>
              <a:rPr lang="de-DE" sz="800" dirty="0" smtClean="0"/>
              <a:t>Die Mittelschüler*innen</a:t>
            </a:r>
            <a:endParaRPr lang="de-DE" sz="800" dirty="0"/>
          </a:p>
        </p:txBody>
      </p:sp>
      <p:sp>
        <p:nvSpPr>
          <p:cNvPr id="11" name="Textplatzhalter 10" hidden="1"/>
          <p:cNvSpPr>
            <a:spLocks noGrp="1"/>
          </p:cNvSpPr>
          <p:nvPr>
            <p:ph type="body" sz="quarter" idx="12"/>
          </p:nvPr>
        </p:nvSpPr>
        <p:spPr/>
        <p:txBody>
          <a:bodyPr/>
          <a:lstStyle/>
          <a:p>
            <a:endParaRPr lang="de-DE"/>
          </a:p>
        </p:txBody>
      </p:sp>
      <p:sp>
        <p:nvSpPr>
          <p:cNvPr id="12" name="Textplatzhalter 11" hidden="1"/>
          <p:cNvSpPr>
            <a:spLocks noGrp="1"/>
          </p:cNvSpPr>
          <p:nvPr>
            <p:ph type="body" sz="quarter" idx="13"/>
          </p:nvPr>
        </p:nvSpPr>
        <p:spPr/>
        <p:txBody>
          <a:bodyPr/>
          <a:lstStyle/>
          <a:p>
            <a:endParaRPr lang="de-DE"/>
          </a:p>
        </p:txBody>
      </p:sp>
      <p:sp>
        <p:nvSpPr>
          <p:cNvPr id="8" name="Inhaltsplatzhalter 7" hidden="1"/>
          <p:cNvSpPr>
            <a:spLocks noGrp="1"/>
          </p:cNvSpPr>
          <p:nvPr>
            <p:ph sz="quarter" idx="14"/>
          </p:nvPr>
        </p:nvSpPr>
        <p:spPr/>
        <p:txBody>
          <a:bodyPr/>
          <a:lstStyle/>
          <a:p>
            <a:r>
              <a:rPr lang="de-DE" smtClean="0"/>
              <a:t>2. Die Mittelschüler*innen</a:t>
            </a:r>
            <a:endParaRPr lang="de-DE" dirty="0"/>
          </a:p>
        </p:txBody>
      </p:sp>
    </p:spTree>
    <p:extLst>
      <p:ext uri="{BB962C8B-B14F-4D97-AF65-F5344CB8AC3E}">
        <p14:creationId xmlns:p14="http://schemas.microsoft.com/office/powerpoint/2010/main" val="1754932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7">
            <a:extLst>
              <a:ext uri="{FF2B5EF4-FFF2-40B4-BE49-F238E27FC236}">
                <a16:creationId xmlns:a16="http://schemas.microsoft.com/office/drawing/2014/main" id="{120A6F24-EF98-451A-A8DC-E227A2F46443}"/>
              </a:ext>
            </a:extLst>
          </p:cNvPr>
          <p:cNvSpPr>
            <a:spLocks noGrp="1"/>
          </p:cNvSpPr>
          <p:nvPr>
            <p:ph type="title"/>
          </p:nvPr>
        </p:nvSpPr>
        <p:spPr>
          <a:xfrm>
            <a:off x="179512" y="764704"/>
            <a:ext cx="8229600" cy="442000"/>
          </a:xfrm>
        </p:spPr>
        <p:txBody>
          <a:bodyPr>
            <a:noAutofit/>
          </a:bodyPr>
          <a:lstStyle/>
          <a:p>
            <a:pPr algn="l"/>
            <a:r>
              <a:rPr lang="de-DE" sz="2400" dirty="0">
                <a:latin typeface="+mn-lt"/>
              </a:rPr>
              <a:t/>
            </a:r>
            <a:br>
              <a:rPr lang="de-DE" sz="2400" dirty="0">
                <a:latin typeface="+mn-lt"/>
              </a:rPr>
            </a:br>
            <a:r>
              <a:rPr lang="de-DE" sz="2400" dirty="0">
                <a:latin typeface="+mn-lt"/>
              </a:rPr>
              <a:t>Soziale Herkunft und familiäre </a:t>
            </a:r>
            <a:r>
              <a:rPr lang="de-DE" sz="2400" dirty="0" smtClean="0">
                <a:latin typeface="+mn-lt"/>
              </a:rPr>
              <a:t>Situation </a:t>
            </a:r>
            <a:r>
              <a:rPr lang="de-DE" sz="1400" dirty="0" smtClean="0">
                <a:latin typeface="+mn-lt"/>
              </a:rPr>
              <a:t>(n&gt;=1.063&lt;=1.150)</a:t>
            </a:r>
            <a:r>
              <a:rPr lang="de-DE" sz="1400" dirty="0">
                <a:latin typeface="+mn-lt"/>
              </a:rPr>
              <a:t/>
            </a:r>
            <a:br>
              <a:rPr lang="de-DE" sz="1400" dirty="0">
                <a:latin typeface="+mn-lt"/>
              </a:rPr>
            </a:br>
            <a:endParaRPr lang="de-DE" sz="1400" dirty="0">
              <a:latin typeface="+mn-lt"/>
            </a:endParaRPr>
          </a:p>
        </p:txBody>
      </p:sp>
      <p:sp>
        <p:nvSpPr>
          <p:cNvPr id="7" name="Textfeld 6">
            <a:extLst>
              <a:ext uri="{FF2B5EF4-FFF2-40B4-BE49-F238E27FC236}">
                <a16:creationId xmlns:a16="http://schemas.microsoft.com/office/drawing/2014/main" id="{E51BC9B7-98D8-4A1D-AAB0-C33BCBD4AA10}"/>
              </a:ext>
            </a:extLst>
          </p:cNvPr>
          <p:cNvSpPr txBox="1"/>
          <p:nvPr/>
        </p:nvSpPr>
        <p:spPr>
          <a:xfrm>
            <a:off x="179512" y="4521487"/>
            <a:ext cx="6296917" cy="538609"/>
          </a:xfrm>
          <a:prstGeom prst="rect">
            <a:avLst/>
          </a:prstGeom>
          <a:noFill/>
        </p:spPr>
        <p:txBody>
          <a:bodyPr wrap="none" rtlCol="0">
            <a:spAutoFit/>
          </a:bodyPr>
          <a:lstStyle/>
          <a:p>
            <a:r>
              <a:rPr lang="de-DE" sz="1100" dirty="0"/>
              <a:t>Quelle: DJI-Übergangspanel II, Welle 1, *** =statistisch signifikant p&lt;.000, ** = p&lt;0.01, *= p &lt;.05, + = p&lt;0.1</a:t>
            </a:r>
          </a:p>
          <a:p>
            <a:endParaRPr lang="en-US" dirty="0"/>
          </a:p>
        </p:txBody>
      </p:sp>
      <p:graphicFrame>
        <p:nvGraphicFramePr>
          <p:cNvPr id="8" name="Tabelle 4" descr="Spalten bestehend aus: Schüler*innen aus..., Bayern, anderen Bundesländern, Gesamt&#10;-min.ein Elternteil ohne Berufsausbildung, 21 %, 25 %, 23 %&#10;-min.ein Elternteil arbeitslos, 10 %, 14 %, 13 %&#10;-Schüler*innen mit Migrations-hintergrund, 45 %, 40 %, 42 %&#10;- Familienklima (MW), 3,44 , 3,50, 3,48&#10;- Index kultureller Aktivitäten in der Familie, 4,62, 4,48, 4,53&#10;- Elternfinanzierte Nachhilfe, 20 %, 14 %, 16 %" title="Soziale Herkuft und familiäre Situation ">
            <a:extLst>
              <a:ext uri="{FF2B5EF4-FFF2-40B4-BE49-F238E27FC236}">
                <a16:creationId xmlns:a16="http://schemas.microsoft.com/office/drawing/2014/main" id="{B70D91CF-0634-4827-8BF3-9D0151D20E70}"/>
              </a:ext>
            </a:extLst>
          </p:cNvPr>
          <p:cNvGraphicFramePr>
            <a:graphicFrameLocks noGrp="1"/>
          </p:cNvGraphicFramePr>
          <p:nvPr>
            <p:extLst>
              <p:ext uri="{D42A27DB-BD31-4B8C-83A1-F6EECF244321}">
                <p14:modId xmlns:p14="http://schemas.microsoft.com/office/powerpoint/2010/main" val="385136460"/>
              </p:ext>
            </p:extLst>
          </p:nvPr>
        </p:nvGraphicFramePr>
        <p:xfrm>
          <a:off x="268660" y="1700808"/>
          <a:ext cx="8140452" cy="2595880"/>
        </p:xfrm>
        <a:graphic>
          <a:graphicData uri="http://schemas.openxmlformats.org/drawingml/2006/table">
            <a:tbl>
              <a:tblPr firstRow="1" bandRow="1">
                <a:tableStyleId>{5FD0F851-EC5A-4D38-B0AD-8093EC10F338}</a:tableStyleId>
              </a:tblPr>
              <a:tblGrid>
                <a:gridCol w="4169909">
                  <a:extLst>
                    <a:ext uri="{9D8B030D-6E8A-4147-A177-3AD203B41FA5}">
                      <a16:colId xmlns:a16="http://schemas.microsoft.com/office/drawing/2014/main" val="4046662881"/>
                    </a:ext>
                  </a:extLst>
                </a:gridCol>
                <a:gridCol w="880186">
                  <a:extLst>
                    <a:ext uri="{9D8B030D-6E8A-4147-A177-3AD203B41FA5}">
                      <a16:colId xmlns:a16="http://schemas.microsoft.com/office/drawing/2014/main" val="1402665391"/>
                    </a:ext>
                  </a:extLst>
                </a:gridCol>
                <a:gridCol w="2261237">
                  <a:extLst>
                    <a:ext uri="{9D8B030D-6E8A-4147-A177-3AD203B41FA5}">
                      <a16:colId xmlns:a16="http://schemas.microsoft.com/office/drawing/2014/main" val="1111062815"/>
                    </a:ext>
                  </a:extLst>
                </a:gridCol>
                <a:gridCol w="829120">
                  <a:extLst>
                    <a:ext uri="{9D8B030D-6E8A-4147-A177-3AD203B41FA5}">
                      <a16:colId xmlns:a16="http://schemas.microsoft.com/office/drawing/2014/main" val="125839554"/>
                    </a:ext>
                  </a:extLst>
                </a:gridCol>
              </a:tblGrid>
              <a:tr h="370840">
                <a:tc>
                  <a:txBody>
                    <a:bodyPr/>
                    <a:lstStyle/>
                    <a:p>
                      <a:r>
                        <a:rPr lang="de-DE" sz="1600" b="0" noProof="0" dirty="0" smtClean="0"/>
                        <a:t>Schüler*innen aus…</a:t>
                      </a:r>
                      <a:endParaRPr lang="de-DE" sz="1600" b="0" noProof="0" dirty="0"/>
                    </a:p>
                  </a:txBody>
                  <a:tcPr/>
                </a:tc>
                <a:tc>
                  <a:txBody>
                    <a:bodyPr/>
                    <a:lstStyle/>
                    <a:p>
                      <a:pPr algn="ctr"/>
                      <a:r>
                        <a:rPr lang="de-DE" sz="1600" b="0" noProof="0" dirty="0" smtClean="0"/>
                        <a:t>Bayern</a:t>
                      </a:r>
                      <a:endParaRPr lang="de-DE" sz="1600" b="0" noProof="0" dirty="0"/>
                    </a:p>
                  </a:txBody>
                  <a:tcPr/>
                </a:tc>
                <a:tc>
                  <a:txBody>
                    <a:bodyPr/>
                    <a:lstStyle/>
                    <a:p>
                      <a:pPr algn="ctr"/>
                      <a:r>
                        <a:rPr lang="de-DE" sz="1600" b="0" noProof="0" dirty="0" smtClean="0"/>
                        <a:t>anderen Bundesländern</a:t>
                      </a:r>
                      <a:endParaRPr lang="de-DE" sz="1600" b="0" noProof="0" dirty="0"/>
                    </a:p>
                  </a:txBody>
                  <a:tcPr/>
                </a:tc>
                <a:tc>
                  <a:txBody>
                    <a:bodyPr/>
                    <a:lstStyle/>
                    <a:p>
                      <a:pPr algn="ctr"/>
                      <a:r>
                        <a:rPr lang="de-DE" sz="1600" b="0" noProof="0" dirty="0" smtClean="0"/>
                        <a:t>Gesamt</a:t>
                      </a:r>
                      <a:endParaRPr lang="de-DE" sz="1600" b="0" noProof="0" dirty="0"/>
                    </a:p>
                  </a:txBody>
                  <a:tcPr/>
                </a:tc>
                <a:extLst>
                  <a:ext uri="{0D108BD9-81ED-4DB2-BD59-A6C34878D82A}">
                    <a16:rowId xmlns:a16="http://schemas.microsoft.com/office/drawing/2014/main" val="3992398016"/>
                  </a:ext>
                </a:extLst>
              </a:tr>
              <a:tr h="370840">
                <a:tc>
                  <a:txBody>
                    <a:bodyPr/>
                    <a:lstStyle/>
                    <a:p>
                      <a:r>
                        <a:rPr lang="de-DE" sz="1600" b="0" noProof="0" dirty="0" smtClean="0"/>
                        <a:t>min. ein Elternteil ohne Berufsausbildung</a:t>
                      </a:r>
                      <a:endParaRPr lang="de-DE" sz="1600" b="0" noProof="0" dirty="0"/>
                    </a:p>
                  </a:txBody>
                  <a:tcPr/>
                </a:tc>
                <a:tc>
                  <a:txBody>
                    <a:bodyPr/>
                    <a:lstStyle/>
                    <a:p>
                      <a:pPr algn="ctr"/>
                      <a:r>
                        <a:rPr lang="de-DE" sz="1600" b="0" noProof="0" dirty="0" smtClean="0"/>
                        <a:t>21 %</a:t>
                      </a:r>
                      <a:endParaRPr lang="de-DE" sz="1600" b="0" noProof="0" dirty="0"/>
                    </a:p>
                  </a:txBody>
                  <a:tcPr/>
                </a:tc>
                <a:tc>
                  <a:txBody>
                    <a:bodyPr/>
                    <a:lstStyle/>
                    <a:p>
                      <a:pPr algn="ctr"/>
                      <a:r>
                        <a:rPr lang="de-DE" sz="1600" b="0" noProof="0" dirty="0" smtClean="0"/>
                        <a:t>25 %</a:t>
                      </a:r>
                      <a:endParaRPr lang="de-DE" sz="1600" b="0" noProof="0" dirty="0"/>
                    </a:p>
                  </a:txBody>
                  <a:tcPr/>
                </a:tc>
                <a:tc>
                  <a:txBody>
                    <a:bodyPr/>
                    <a:lstStyle/>
                    <a:p>
                      <a:pPr algn="ctr"/>
                      <a:r>
                        <a:rPr lang="de-DE" sz="1600" b="0" noProof="0" dirty="0" smtClean="0"/>
                        <a:t>23 %</a:t>
                      </a:r>
                      <a:endParaRPr lang="de-DE" sz="1600" b="0" noProof="0" dirty="0"/>
                    </a:p>
                  </a:txBody>
                  <a:tcPr/>
                </a:tc>
                <a:extLst>
                  <a:ext uri="{0D108BD9-81ED-4DB2-BD59-A6C34878D82A}">
                    <a16:rowId xmlns:a16="http://schemas.microsoft.com/office/drawing/2014/main" val="3243606982"/>
                  </a:ext>
                </a:extLst>
              </a:tr>
              <a:tr h="370840">
                <a:tc>
                  <a:txBody>
                    <a:bodyPr/>
                    <a:lstStyle/>
                    <a:p>
                      <a:r>
                        <a:rPr lang="de-DE" sz="1600" b="0" noProof="0" dirty="0" smtClean="0"/>
                        <a:t>min. ein Elternteil arbeitslos</a:t>
                      </a:r>
                      <a:r>
                        <a:rPr lang="de-DE" sz="1600" b="0" baseline="30000" noProof="0" dirty="0" smtClean="0"/>
                        <a:t>*</a:t>
                      </a:r>
                      <a:endParaRPr lang="de-DE" sz="1600" b="0" baseline="30000" noProof="0" dirty="0"/>
                    </a:p>
                  </a:txBody>
                  <a:tcPr/>
                </a:tc>
                <a:tc>
                  <a:txBody>
                    <a:bodyPr/>
                    <a:lstStyle/>
                    <a:p>
                      <a:pPr algn="ctr"/>
                      <a:r>
                        <a:rPr lang="de-DE" sz="1600" b="1" noProof="0" dirty="0" smtClean="0"/>
                        <a:t>10 %</a:t>
                      </a:r>
                      <a:endParaRPr lang="de-DE" sz="1600" b="1" noProof="0" dirty="0"/>
                    </a:p>
                  </a:txBody>
                  <a:tcPr/>
                </a:tc>
                <a:tc>
                  <a:txBody>
                    <a:bodyPr/>
                    <a:lstStyle/>
                    <a:p>
                      <a:pPr algn="ctr"/>
                      <a:r>
                        <a:rPr lang="de-DE" sz="1600" b="0" noProof="0" dirty="0" smtClean="0"/>
                        <a:t>14 %</a:t>
                      </a:r>
                      <a:endParaRPr lang="de-DE" sz="1600" b="0" noProof="0" dirty="0"/>
                    </a:p>
                  </a:txBody>
                  <a:tcPr/>
                </a:tc>
                <a:tc>
                  <a:txBody>
                    <a:bodyPr/>
                    <a:lstStyle/>
                    <a:p>
                      <a:pPr algn="ctr"/>
                      <a:r>
                        <a:rPr lang="de-DE" sz="1600" b="0" noProof="0" dirty="0" smtClean="0"/>
                        <a:t>13 %</a:t>
                      </a:r>
                      <a:endParaRPr lang="de-DE" sz="1600" b="0" noProof="0" dirty="0"/>
                    </a:p>
                  </a:txBody>
                  <a:tcPr/>
                </a:tc>
                <a:extLst>
                  <a:ext uri="{0D108BD9-81ED-4DB2-BD59-A6C34878D82A}">
                    <a16:rowId xmlns:a16="http://schemas.microsoft.com/office/drawing/2014/main" val="4282331081"/>
                  </a:ext>
                </a:extLst>
              </a:tr>
              <a:tr h="370840">
                <a:tc>
                  <a:txBody>
                    <a:bodyPr/>
                    <a:lstStyle/>
                    <a:p>
                      <a:r>
                        <a:rPr lang="de-DE" sz="1600" b="0" noProof="0" dirty="0" smtClean="0"/>
                        <a:t>Schüler*innen mit Migrationshintergrund</a:t>
                      </a:r>
                      <a:endParaRPr lang="de-DE" sz="1600" b="0" noProof="0" dirty="0"/>
                    </a:p>
                  </a:txBody>
                  <a:tcPr/>
                </a:tc>
                <a:tc>
                  <a:txBody>
                    <a:bodyPr/>
                    <a:lstStyle/>
                    <a:p>
                      <a:pPr algn="ctr"/>
                      <a:r>
                        <a:rPr lang="de-DE" sz="1600" b="0" noProof="0" dirty="0" smtClean="0"/>
                        <a:t>45 %</a:t>
                      </a:r>
                      <a:endParaRPr lang="de-DE" sz="1600" b="0" noProof="0" dirty="0"/>
                    </a:p>
                  </a:txBody>
                  <a:tcPr/>
                </a:tc>
                <a:tc>
                  <a:txBody>
                    <a:bodyPr/>
                    <a:lstStyle/>
                    <a:p>
                      <a:pPr algn="ctr"/>
                      <a:r>
                        <a:rPr lang="de-DE" sz="1600" b="0" noProof="0" dirty="0" smtClean="0"/>
                        <a:t>40 %</a:t>
                      </a:r>
                      <a:endParaRPr lang="de-DE" sz="1600" b="0" noProof="0" dirty="0"/>
                    </a:p>
                  </a:txBody>
                  <a:tcPr/>
                </a:tc>
                <a:tc>
                  <a:txBody>
                    <a:bodyPr/>
                    <a:lstStyle/>
                    <a:p>
                      <a:pPr algn="ctr"/>
                      <a:r>
                        <a:rPr lang="de-DE" sz="1600" b="0" noProof="0" dirty="0" smtClean="0"/>
                        <a:t>42 %</a:t>
                      </a:r>
                      <a:endParaRPr lang="de-DE" sz="1600" b="0" noProof="0" dirty="0"/>
                    </a:p>
                  </a:txBody>
                  <a:tcPr/>
                </a:tc>
                <a:extLst>
                  <a:ext uri="{0D108BD9-81ED-4DB2-BD59-A6C34878D82A}">
                    <a16:rowId xmlns:a16="http://schemas.microsoft.com/office/drawing/2014/main" val="3932285951"/>
                  </a:ext>
                </a:extLst>
              </a:tr>
              <a:tr h="370840">
                <a:tc>
                  <a:txBody>
                    <a:bodyPr/>
                    <a:lstStyle/>
                    <a:p>
                      <a:r>
                        <a:rPr lang="de-DE" sz="1600" b="0" noProof="0" dirty="0" smtClean="0"/>
                        <a:t>Familienklima (MW)</a:t>
                      </a:r>
                      <a:endParaRPr lang="de-DE" sz="1600" b="0" noProof="0" dirty="0"/>
                    </a:p>
                  </a:txBody>
                  <a:tcPr/>
                </a:tc>
                <a:tc>
                  <a:txBody>
                    <a:bodyPr/>
                    <a:lstStyle/>
                    <a:p>
                      <a:pPr algn="ctr"/>
                      <a:r>
                        <a:rPr lang="de-DE" sz="1600" b="0" noProof="0" dirty="0" smtClean="0"/>
                        <a:t>3,44</a:t>
                      </a:r>
                      <a:endParaRPr lang="de-DE" sz="1600" b="0" noProof="0" dirty="0"/>
                    </a:p>
                  </a:txBody>
                  <a:tcPr/>
                </a:tc>
                <a:tc>
                  <a:txBody>
                    <a:bodyPr/>
                    <a:lstStyle/>
                    <a:p>
                      <a:pPr algn="ctr"/>
                      <a:r>
                        <a:rPr lang="de-DE" sz="1600" b="0" noProof="0" dirty="0" smtClean="0"/>
                        <a:t>3,50</a:t>
                      </a:r>
                      <a:endParaRPr lang="de-DE" sz="1600" b="0" noProof="0" dirty="0"/>
                    </a:p>
                  </a:txBody>
                  <a:tcPr/>
                </a:tc>
                <a:tc>
                  <a:txBody>
                    <a:bodyPr/>
                    <a:lstStyle/>
                    <a:p>
                      <a:pPr algn="ctr"/>
                      <a:r>
                        <a:rPr lang="de-DE" sz="1600" b="0" noProof="0" dirty="0" smtClean="0"/>
                        <a:t>3,48</a:t>
                      </a:r>
                      <a:endParaRPr lang="de-DE" sz="1600" b="0" noProof="0" dirty="0"/>
                    </a:p>
                  </a:txBody>
                  <a:tcPr/>
                </a:tc>
                <a:extLst>
                  <a:ext uri="{0D108BD9-81ED-4DB2-BD59-A6C34878D82A}">
                    <a16:rowId xmlns:a16="http://schemas.microsoft.com/office/drawing/2014/main" val="522672805"/>
                  </a:ext>
                </a:extLst>
              </a:tr>
              <a:tr h="370840">
                <a:tc>
                  <a:txBody>
                    <a:bodyPr/>
                    <a:lstStyle/>
                    <a:p>
                      <a:r>
                        <a:rPr lang="de-DE" sz="1600" b="0" noProof="0" dirty="0" smtClean="0"/>
                        <a:t>Index kultureller Aktivitäten in der Familie</a:t>
                      </a:r>
                      <a:endParaRPr lang="de-DE" sz="1600" b="0" noProof="0" dirty="0"/>
                    </a:p>
                  </a:txBody>
                  <a:tcPr/>
                </a:tc>
                <a:tc>
                  <a:txBody>
                    <a:bodyPr/>
                    <a:lstStyle/>
                    <a:p>
                      <a:pPr algn="ctr"/>
                      <a:r>
                        <a:rPr lang="de-DE" sz="1600" b="0" noProof="0" dirty="0" smtClean="0"/>
                        <a:t>4,62</a:t>
                      </a:r>
                      <a:endParaRPr lang="de-DE" sz="1600" b="0" noProof="0" dirty="0"/>
                    </a:p>
                  </a:txBody>
                  <a:tcPr/>
                </a:tc>
                <a:tc>
                  <a:txBody>
                    <a:bodyPr/>
                    <a:lstStyle/>
                    <a:p>
                      <a:pPr algn="ctr"/>
                      <a:r>
                        <a:rPr lang="de-DE" sz="1600" b="0" noProof="0" dirty="0" smtClean="0"/>
                        <a:t>4,48</a:t>
                      </a:r>
                      <a:endParaRPr lang="de-DE" sz="1600" b="0" noProof="0" dirty="0"/>
                    </a:p>
                  </a:txBody>
                  <a:tcPr/>
                </a:tc>
                <a:tc>
                  <a:txBody>
                    <a:bodyPr/>
                    <a:lstStyle/>
                    <a:p>
                      <a:pPr algn="ctr"/>
                      <a:r>
                        <a:rPr lang="de-DE" sz="1600" b="0" noProof="0" dirty="0" smtClean="0"/>
                        <a:t>4,53</a:t>
                      </a:r>
                      <a:endParaRPr lang="de-DE" sz="1600" b="0" noProof="0" dirty="0"/>
                    </a:p>
                  </a:txBody>
                  <a:tcPr/>
                </a:tc>
                <a:extLst>
                  <a:ext uri="{0D108BD9-81ED-4DB2-BD59-A6C34878D82A}">
                    <a16:rowId xmlns:a16="http://schemas.microsoft.com/office/drawing/2014/main" val="2017987629"/>
                  </a:ext>
                </a:extLst>
              </a:tr>
              <a:tr h="370840">
                <a:tc>
                  <a:txBody>
                    <a:bodyPr/>
                    <a:lstStyle/>
                    <a:p>
                      <a:r>
                        <a:rPr lang="de-DE" sz="1600" b="0" noProof="0" dirty="0" smtClean="0"/>
                        <a:t>Elternfinanzierte Nachhilfe</a:t>
                      </a:r>
                      <a:r>
                        <a:rPr lang="de-DE" sz="1600" b="0" baseline="30000" noProof="0" dirty="0" smtClean="0"/>
                        <a:t>**</a:t>
                      </a:r>
                      <a:endParaRPr lang="de-DE" sz="1600" b="0" baseline="30000" noProof="0" dirty="0"/>
                    </a:p>
                  </a:txBody>
                  <a:tcPr/>
                </a:tc>
                <a:tc>
                  <a:txBody>
                    <a:bodyPr/>
                    <a:lstStyle/>
                    <a:p>
                      <a:pPr algn="ctr"/>
                      <a:r>
                        <a:rPr lang="de-DE" sz="1600" b="1" noProof="0" dirty="0" smtClean="0"/>
                        <a:t>20 %</a:t>
                      </a:r>
                      <a:endParaRPr lang="de-DE" sz="1600" b="1" noProof="0" dirty="0"/>
                    </a:p>
                  </a:txBody>
                  <a:tcPr/>
                </a:tc>
                <a:tc>
                  <a:txBody>
                    <a:bodyPr/>
                    <a:lstStyle/>
                    <a:p>
                      <a:pPr algn="ctr"/>
                      <a:r>
                        <a:rPr lang="de-DE" sz="1600" b="0" noProof="0" dirty="0" smtClean="0"/>
                        <a:t>14 %</a:t>
                      </a:r>
                      <a:endParaRPr lang="de-DE" sz="1600" b="0" noProof="0" dirty="0"/>
                    </a:p>
                  </a:txBody>
                  <a:tcPr/>
                </a:tc>
                <a:tc>
                  <a:txBody>
                    <a:bodyPr/>
                    <a:lstStyle/>
                    <a:p>
                      <a:pPr algn="ctr"/>
                      <a:r>
                        <a:rPr lang="de-DE" sz="1600" b="0" noProof="0" dirty="0" smtClean="0"/>
                        <a:t>16 %</a:t>
                      </a:r>
                      <a:endParaRPr lang="de-DE" sz="1600" b="0" noProof="0" dirty="0"/>
                    </a:p>
                  </a:txBody>
                  <a:tcPr/>
                </a:tc>
                <a:extLst>
                  <a:ext uri="{0D108BD9-81ED-4DB2-BD59-A6C34878D82A}">
                    <a16:rowId xmlns:a16="http://schemas.microsoft.com/office/drawing/2014/main" val="2897753030"/>
                  </a:ext>
                </a:extLst>
              </a:tr>
            </a:tbl>
          </a:graphicData>
        </a:graphic>
      </p:graphicFrame>
      <p:sp>
        <p:nvSpPr>
          <p:cNvPr id="9" name="Rechteck 8" descr="Bayerische Mittelschüler*innen haben in der Tendenz etwas günstigere familiäre Voraussetzungen als die Schüler*inne aus anderen Bundesländern. Das betrifft insbesondere die Möglichkeit des Elternhauses zur Unterstützung des schulischen Lernens.&#10;" title="Erklärung zur vorherigen Auflistung in Spalten">
            <a:extLst>
              <a:ext uri="{FF2B5EF4-FFF2-40B4-BE49-F238E27FC236}">
                <a16:creationId xmlns:a16="http://schemas.microsoft.com/office/drawing/2014/main" id="{37B90F19-92F6-4B44-8779-0F7DDE2AB22B}"/>
              </a:ext>
            </a:extLst>
          </p:cNvPr>
          <p:cNvSpPr/>
          <p:nvPr/>
        </p:nvSpPr>
        <p:spPr>
          <a:xfrm>
            <a:off x="268660" y="5229200"/>
            <a:ext cx="7992888" cy="100811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feld 1"/>
          <p:cNvSpPr txBox="1"/>
          <p:nvPr/>
        </p:nvSpPr>
        <p:spPr>
          <a:xfrm>
            <a:off x="364004" y="5318556"/>
            <a:ext cx="8001421" cy="830997"/>
          </a:xfrm>
          <a:prstGeom prst="rect">
            <a:avLst/>
          </a:prstGeom>
          <a:noFill/>
        </p:spPr>
        <p:txBody>
          <a:bodyPr wrap="none" rtlCol="0">
            <a:spAutoFit/>
          </a:bodyPr>
          <a:lstStyle/>
          <a:p>
            <a:r>
              <a:rPr lang="de-DE" sz="1600" dirty="0" smtClean="0"/>
              <a:t>Bayerische Mittelschüler*innen haben in der Tendenz etwas günstigere familiäre </a:t>
            </a:r>
          </a:p>
          <a:p>
            <a:r>
              <a:rPr lang="de-DE" sz="1600" dirty="0" smtClean="0"/>
              <a:t>Voraussetzungen als die Schüler*innen aus anderen Bundesländern. Das betrifft insbesondere</a:t>
            </a:r>
            <a:br>
              <a:rPr lang="de-DE" sz="1600" dirty="0" smtClean="0"/>
            </a:br>
            <a:r>
              <a:rPr lang="de-DE" sz="1600" dirty="0" smtClean="0"/>
              <a:t>die Möglichkeit des Elternhauses zur Unterstützung des schulischen Lernens.</a:t>
            </a:r>
            <a:endParaRPr lang="de-DE" sz="1600" dirty="0"/>
          </a:p>
        </p:txBody>
      </p:sp>
    </p:spTree>
    <p:extLst>
      <p:ext uri="{BB962C8B-B14F-4D97-AF65-F5344CB8AC3E}">
        <p14:creationId xmlns:p14="http://schemas.microsoft.com/office/powerpoint/2010/main" val="3044410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7">
            <a:extLst>
              <a:ext uri="{FF2B5EF4-FFF2-40B4-BE49-F238E27FC236}">
                <a16:creationId xmlns:a16="http://schemas.microsoft.com/office/drawing/2014/main" id="{9D7E898E-0AAE-4126-976D-3B7935D43240}"/>
              </a:ext>
            </a:extLst>
          </p:cNvPr>
          <p:cNvSpPr>
            <a:spLocks noGrp="1"/>
          </p:cNvSpPr>
          <p:nvPr>
            <p:ph type="title"/>
          </p:nvPr>
        </p:nvSpPr>
        <p:spPr>
          <a:xfrm>
            <a:off x="252264" y="836712"/>
            <a:ext cx="8229600" cy="442000"/>
          </a:xfrm>
        </p:spPr>
        <p:txBody>
          <a:bodyPr>
            <a:noAutofit/>
          </a:bodyPr>
          <a:lstStyle/>
          <a:p>
            <a:pPr algn="l"/>
            <a:r>
              <a:rPr lang="de-DE" sz="2400" dirty="0">
                <a:latin typeface="+mn-lt"/>
              </a:rPr>
              <a:t>Schullaufbahn, </a:t>
            </a:r>
            <a:r>
              <a:rPr lang="de-DE" sz="2400" dirty="0" smtClean="0">
                <a:latin typeface="+mn-lt"/>
              </a:rPr>
              <a:t>Schulleistungen, zusätzliche Lernzeit </a:t>
            </a:r>
            <a:r>
              <a:rPr lang="de-DE" sz="1400" dirty="0"/>
              <a:t>(n&gt;=1.063&lt;=1.150)</a:t>
            </a:r>
            <a:endParaRPr lang="de-DE" sz="1400" dirty="0">
              <a:latin typeface="+mn-lt"/>
            </a:endParaRPr>
          </a:p>
        </p:txBody>
      </p:sp>
      <p:graphicFrame>
        <p:nvGraphicFramePr>
          <p:cNvPr id="4" name="Tabelle 4" descr="Spalten bestehend aus: Schüler*innen aus...., Bayern, anderen Bundesländern, Gesamt&#10;- min.eine Klassenwiederholung, 33 %, 43 %, 39 %&#10;- Notendurchschnitt (MW), 3, 25, 3,32, 3,30&#10;- Fehlzeiten, 43 %, 48 %, 46 %&#10;- Teilnahme am Förderunterricht, 14 %, 15 %, 14 %&#10;- Teilnahme an fachbezogenen Zusatzkursen, 12 %, 8 %, 10 %&#10;- Schulzufriedenheit (MW), 2,84, 2,76, 2,79" title="Schullaufbahn, Schulleistungen, zusätzliche Lernzeit">
            <a:extLst>
              <a:ext uri="{FF2B5EF4-FFF2-40B4-BE49-F238E27FC236}">
                <a16:creationId xmlns:a16="http://schemas.microsoft.com/office/drawing/2014/main" id="{F150DAA3-40BB-495F-B9D6-9AE8870E3CA8}"/>
              </a:ext>
            </a:extLst>
          </p:cNvPr>
          <p:cNvGraphicFramePr>
            <a:graphicFrameLocks noGrp="1"/>
          </p:cNvGraphicFramePr>
          <p:nvPr>
            <p:extLst>
              <p:ext uri="{D42A27DB-BD31-4B8C-83A1-F6EECF244321}">
                <p14:modId xmlns:p14="http://schemas.microsoft.com/office/powerpoint/2010/main" val="324148074"/>
              </p:ext>
            </p:extLst>
          </p:nvPr>
        </p:nvGraphicFramePr>
        <p:xfrm>
          <a:off x="268660" y="1700808"/>
          <a:ext cx="8047756" cy="2613888"/>
        </p:xfrm>
        <a:graphic>
          <a:graphicData uri="http://schemas.openxmlformats.org/drawingml/2006/table">
            <a:tbl>
              <a:tblPr firstRow="1" bandRow="1">
                <a:tableStyleId>{5FD0F851-EC5A-4D38-B0AD-8093EC10F338}</a:tableStyleId>
              </a:tblPr>
              <a:tblGrid>
                <a:gridCol w="4122426">
                  <a:extLst>
                    <a:ext uri="{9D8B030D-6E8A-4147-A177-3AD203B41FA5}">
                      <a16:colId xmlns:a16="http://schemas.microsoft.com/office/drawing/2014/main" val="4046662881"/>
                    </a:ext>
                  </a:extLst>
                </a:gridCol>
                <a:gridCol w="870164">
                  <a:extLst>
                    <a:ext uri="{9D8B030D-6E8A-4147-A177-3AD203B41FA5}">
                      <a16:colId xmlns:a16="http://schemas.microsoft.com/office/drawing/2014/main" val="1402665391"/>
                    </a:ext>
                  </a:extLst>
                </a:gridCol>
                <a:gridCol w="2235488">
                  <a:extLst>
                    <a:ext uri="{9D8B030D-6E8A-4147-A177-3AD203B41FA5}">
                      <a16:colId xmlns:a16="http://schemas.microsoft.com/office/drawing/2014/main" val="1111062815"/>
                    </a:ext>
                  </a:extLst>
                </a:gridCol>
                <a:gridCol w="819678">
                  <a:extLst>
                    <a:ext uri="{9D8B030D-6E8A-4147-A177-3AD203B41FA5}">
                      <a16:colId xmlns:a16="http://schemas.microsoft.com/office/drawing/2014/main" val="125839554"/>
                    </a:ext>
                  </a:extLst>
                </a:gridCol>
              </a:tblGrid>
              <a:tr h="370840">
                <a:tc>
                  <a:txBody>
                    <a:bodyPr/>
                    <a:lstStyle/>
                    <a:p>
                      <a:r>
                        <a:rPr lang="de-DE" sz="1600" b="0" noProof="0" dirty="0" smtClean="0"/>
                        <a:t>Schüler*innen aus…</a:t>
                      </a:r>
                      <a:endParaRPr lang="de-DE" sz="1600" b="0" noProof="0" dirty="0"/>
                    </a:p>
                  </a:txBody>
                  <a:tcPr/>
                </a:tc>
                <a:tc>
                  <a:txBody>
                    <a:bodyPr/>
                    <a:lstStyle/>
                    <a:p>
                      <a:pPr algn="ctr"/>
                      <a:r>
                        <a:rPr lang="de-DE" sz="1600" b="0" noProof="0" dirty="0" smtClean="0"/>
                        <a:t>Bayern</a:t>
                      </a:r>
                      <a:endParaRPr lang="de-DE" sz="1600" b="0" noProof="0" dirty="0"/>
                    </a:p>
                  </a:txBody>
                  <a:tcPr/>
                </a:tc>
                <a:tc>
                  <a:txBody>
                    <a:bodyPr/>
                    <a:lstStyle/>
                    <a:p>
                      <a:pPr algn="ctr"/>
                      <a:r>
                        <a:rPr lang="de-DE" sz="1600" b="0" noProof="0" dirty="0" smtClean="0"/>
                        <a:t>anderen Bundesländern</a:t>
                      </a:r>
                      <a:endParaRPr lang="de-DE" sz="1600" b="0" noProof="0" dirty="0"/>
                    </a:p>
                  </a:txBody>
                  <a:tcPr/>
                </a:tc>
                <a:tc>
                  <a:txBody>
                    <a:bodyPr/>
                    <a:lstStyle/>
                    <a:p>
                      <a:pPr algn="ctr"/>
                      <a:r>
                        <a:rPr lang="de-DE" sz="1600" b="0" noProof="0" dirty="0" smtClean="0"/>
                        <a:t>Gesamt</a:t>
                      </a:r>
                      <a:endParaRPr lang="de-DE" sz="1600" b="0" noProof="0" dirty="0"/>
                    </a:p>
                  </a:txBody>
                  <a:tcPr/>
                </a:tc>
                <a:extLst>
                  <a:ext uri="{0D108BD9-81ED-4DB2-BD59-A6C34878D82A}">
                    <a16:rowId xmlns:a16="http://schemas.microsoft.com/office/drawing/2014/main" val="3992398016"/>
                  </a:ext>
                </a:extLst>
              </a:tr>
              <a:tr h="370840">
                <a:tc>
                  <a:txBody>
                    <a:bodyPr/>
                    <a:lstStyle/>
                    <a:p>
                      <a:r>
                        <a:rPr lang="de-DE" sz="1600" b="0" noProof="0" dirty="0" smtClean="0"/>
                        <a:t>min. eine Klassenwiederholung</a:t>
                      </a:r>
                      <a:r>
                        <a:rPr lang="de-DE" sz="1600" b="0" baseline="30000" noProof="0" dirty="0" smtClean="0"/>
                        <a:t>***</a:t>
                      </a:r>
                      <a:endParaRPr lang="de-DE" sz="1600" b="0" baseline="30000" noProof="0" dirty="0"/>
                    </a:p>
                  </a:txBody>
                  <a:tcPr/>
                </a:tc>
                <a:tc>
                  <a:txBody>
                    <a:bodyPr/>
                    <a:lstStyle/>
                    <a:p>
                      <a:pPr algn="ctr"/>
                      <a:r>
                        <a:rPr lang="de-DE" sz="1600" b="1" noProof="0" dirty="0" smtClean="0"/>
                        <a:t>33 %</a:t>
                      </a:r>
                      <a:endParaRPr lang="de-DE" sz="1600" b="1" noProof="0" dirty="0"/>
                    </a:p>
                  </a:txBody>
                  <a:tcPr/>
                </a:tc>
                <a:tc>
                  <a:txBody>
                    <a:bodyPr/>
                    <a:lstStyle/>
                    <a:p>
                      <a:pPr algn="ctr"/>
                      <a:r>
                        <a:rPr lang="de-DE" sz="1600" b="0" noProof="0" dirty="0" smtClean="0"/>
                        <a:t>43 %</a:t>
                      </a:r>
                      <a:endParaRPr lang="de-DE" sz="1600" b="0" noProof="0" dirty="0"/>
                    </a:p>
                  </a:txBody>
                  <a:tcPr/>
                </a:tc>
                <a:tc>
                  <a:txBody>
                    <a:bodyPr/>
                    <a:lstStyle/>
                    <a:p>
                      <a:pPr algn="ctr"/>
                      <a:r>
                        <a:rPr lang="de-DE" sz="1600" b="0" noProof="0" dirty="0" smtClean="0"/>
                        <a:t>39 %</a:t>
                      </a:r>
                      <a:endParaRPr lang="de-DE" sz="1600" b="0" noProof="0" dirty="0"/>
                    </a:p>
                  </a:txBody>
                  <a:tcPr/>
                </a:tc>
                <a:extLst>
                  <a:ext uri="{0D108BD9-81ED-4DB2-BD59-A6C34878D82A}">
                    <a16:rowId xmlns:a16="http://schemas.microsoft.com/office/drawing/2014/main" val="3243606982"/>
                  </a:ext>
                </a:extLst>
              </a:tr>
              <a:tr h="370840">
                <a:tc>
                  <a:txBody>
                    <a:bodyPr/>
                    <a:lstStyle/>
                    <a:p>
                      <a:r>
                        <a:rPr lang="de-DE" sz="1600" b="0" noProof="0" dirty="0" smtClean="0"/>
                        <a:t>Notendurchschnitt (MW)</a:t>
                      </a:r>
                      <a:endParaRPr lang="de-DE" sz="1600" b="0" baseline="30000" noProof="0" dirty="0"/>
                    </a:p>
                  </a:txBody>
                  <a:tcPr/>
                </a:tc>
                <a:tc>
                  <a:txBody>
                    <a:bodyPr/>
                    <a:lstStyle/>
                    <a:p>
                      <a:pPr algn="ctr"/>
                      <a:r>
                        <a:rPr lang="de-DE" sz="1600" b="0" noProof="0" dirty="0" smtClean="0"/>
                        <a:t>3,25</a:t>
                      </a:r>
                      <a:endParaRPr lang="de-DE" sz="1600" b="0" noProof="0" dirty="0"/>
                    </a:p>
                  </a:txBody>
                  <a:tcPr/>
                </a:tc>
                <a:tc>
                  <a:txBody>
                    <a:bodyPr/>
                    <a:lstStyle/>
                    <a:p>
                      <a:pPr algn="ctr"/>
                      <a:r>
                        <a:rPr lang="de-DE" sz="1600" b="0" noProof="0" dirty="0" smtClean="0"/>
                        <a:t>3,32</a:t>
                      </a:r>
                      <a:endParaRPr lang="de-DE" sz="1600" b="0" noProof="0" dirty="0"/>
                    </a:p>
                  </a:txBody>
                  <a:tcPr/>
                </a:tc>
                <a:tc>
                  <a:txBody>
                    <a:bodyPr/>
                    <a:lstStyle/>
                    <a:p>
                      <a:pPr algn="ctr"/>
                      <a:r>
                        <a:rPr lang="de-DE" sz="1600" b="0" noProof="0" dirty="0" smtClean="0"/>
                        <a:t>3,30</a:t>
                      </a:r>
                      <a:endParaRPr lang="de-DE" sz="1600" b="0" noProof="0" dirty="0"/>
                    </a:p>
                  </a:txBody>
                  <a:tcPr/>
                </a:tc>
                <a:extLst>
                  <a:ext uri="{0D108BD9-81ED-4DB2-BD59-A6C34878D82A}">
                    <a16:rowId xmlns:a16="http://schemas.microsoft.com/office/drawing/2014/main" val="4282331081"/>
                  </a:ext>
                </a:extLst>
              </a:tr>
              <a:tr h="370840">
                <a:tc>
                  <a:txBody>
                    <a:bodyPr/>
                    <a:lstStyle/>
                    <a:p>
                      <a:r>
                        <a:rPr lang="de-DE" sz="1600" b="0" noProof="0" dirty="0" smtClean="0"/>
                        <a:t>Fehlzeiten</a:t>
                      </a:r>
                      <a:r>
                        <a:rPr lang="de-DE" sz="1600" b="0" baseline="30000" noProof="0" dirty="0" smtClean="0"/>
                        <a:t>+</a:t>
                      </a:r>
                      <a:endParaRPr lang="de-DE" sz="1600" b="0" baseline="30000" noProof="0" dirty="0"/>
                    </a:p>
                  </a:txBody>
                  <a:tcPr/>
                </a:tc>
                <a:tc>
                  <a:txBody>
                    <a:bodyPr/>
                    <a:lstStyle/>
                    <a:p>
                      <a:pPr algn="ctr"/>
                      <a:r>
                        <a:rPr lang="de-DE" sz="1600" b="1" noProof="0" dirty="0" smtClean="0"/>
                        <a:t>43 %</a:t>
                      </a:r>
                      <a:endParaRPr lang="de-DE" sz="1600" b="1" noProof="0" dirty="0"/>
                    </a:p>
                  </a:txBody>
                  <a:tcPr/>
                </a:tc>
                <a:tc>
                  <a:txBody>
                    <a:bodyPr/>
                    <a:lstStyle/>
                    <a:p>
                      <a:pPr algn="ctr"/>
                      <a:r>
                        <a:rPr lang="de-DE" sz="1600" b="0" noProof="0" dirty="0" smtClean="0"/>
                        <a:t>48 %</a:t>
                      </a:r>
                      <a:endParaRPr lang="de-DE" sz="1600" b="0" noProof="0" dirty="0"/>
                    </a:p>
                  </a:txBody>
                  <a:tcPr/>
                </a:tc>
                <a:tc>
                  <a:txBody>
                    <a:bodyPr/>
                    <a:lstStyle/>
                    <a:p>
                      <a:pPr algn="ctr"/>
                      <a:r>
                        <a:rPr lang="de-DE" sz="1600" b="0" noProof="0" dirty="0" smtClean="0"/>
                        <a:t>46 %</a:t>
                      </a:r>
                      <a:endParaRPr lang="de-DE" sz="1600" b="0" noProof="0" dirty="0"/>
                    </a:p>
                  </a:txBody>
                  <a:tcPr/>
                </a:tc>
                <a:extLst>
                  <a:ext uri="{0D108BD9-81ED-4DB2-BD59-A6C34878D82A}">
                    <a16:rowId xmlns:a16="http://schemas.microsoft.com/office/drawing/2014/main" val="3932285951"/>
                  </a:ext>
                </a:extLst>
              </a:tr>
              <a:tr h="388848">
                <a:tc>
                  <a:txBody>
                    <a:bodyPr/>
                    <a:lstStyle/>
                    <a:p>
                      <a:r>
                        <a:rPr lang="de-DE" sz="1600" b="0" noProof="0" dirty="0" smtClean="0"/>
                        <a:t>Teilnahme am Förderunterricht</a:t>
                      </a:r>
                      <a:endParaRPr lang="de-DE" sz="1600" b="0" noProof="0" dirty="0"/>
                    </a:p>
                  </a:txBody>
                  <a:tcPr/>
                </a:tc>
                <a:tc>
                  <a:txBody>
                    <a:bodyPr/>
                    <a:lstStyle/>
                    <a:p>
                      <a:pPr algn="ctr"/>
                      <a:r>
                        <a:rPr lang="de-DE" sz="1600" b="0" noProof="0" dirty="0" smtClean="0"/>
                        <a:t>14 %</a:t>
                      </a:r>
                      <a:endParaRPr lang="de-DE" sz="1600" b="0" noProof="0" dirty="0"/>
                    </a:p>
                  </a:txBody>
                  <a:tcPr/>
                </a:tc>
                <a:tc>
                  <a:txBody>
                    <a:bodyPr/>
                    <a:lstStyle/>
                    <a:p>
                      <a:pPr algn="ctr"/>
                      <a:r>
                        <a:rPr lang="de-DE" sz="1600" b="0" noProof="0" dirty="0" smtClean="0"/>
                        <a:t>15 %</a:t>
                      </a:r>
                      <a:endParaRPr lang="de-DE" sz="1600" b="0" noProof="0" dirty="0"/>
                    </a:p>
                  </a:txBody>
                  <a:tcPr/>
                </a:tc>
                <a:tc>
                  <a:txBody>
                    <a:bodyPr/>
                    <a:lstStyle/>
                    <a:p>
                      <a:pPr algn="ctr"/>
                      <a:r>
                        <a:rPr lang="de-DE" sz="1600" b="0" noProof="0" dirty="0" smtClean="0"/>
                        <a:t>14 %</a:t>
                      </a:r>
                      <a:endParaRPr lang="de-DE" sz="1600" b="0" noProof="0" dirty="0"/>
                    </a:p>
                  </a:txBody>
                  <a:tcPr/>
                </a:tc>
                <a:extLst>
                  <a:ext uri="{0D108BD9-81ED-4DB2-BD59-A6C34878D82A}">
                    <a16:rowId xmlns:a16="http://schemas.microsoft.com/office/drawing/2014/main" val="522672805"/>
                  </a:ext>
                </a:extLst>
              </a:tr>
              <a:tr h="370840">
                <a:tc>
                  <a:txBody>
                    <a:bodyPr/>
                    <a:lstStyle/>
                    <a:p>
                      <a:r>
                        <a:rPr lang="de-DE" sz="1600" b="0" noProof="0" dirty="0" smtClean="0"/>
                        <a:t>Teilnahme an fachbezogenen Zusatzkursen</a:t>
                      </a:r>
                      <a:r>
                        <a:rPr lang="de-DE" sz="1600" b="0" baseline="30000" noProof="0" dirty="0" smtClean="0"/>
                        <a:t>*</a:t>
                      </a:r>
                      <a:endParaRPr lang="de-DE" sz="1600" b="0" baseline="30000" noProof="0" dirty="0"/>
                    </a:p>
                  </a:txBody>
                  <a:tcPr/>
                </a:tc>
                <a:tc>
                  <a:txBody>
                    <a:bodyPr/>
                    <a:lstStyle/>
                    <a:p>
                      <a:pPr algn="ctr"/>
                      <a:r>
                        <a:rPr lang="de-DE" sz="1600" b="1" noProof="0" dirty="0" smtClean="0"/>
                        <a:t>12 %</a:t>
                      </a:r>
                      <a:endParaRPr lang="de-DE" sz="1600" b="1" noProof="0" dirty="0"/>
                    </a:p>
                  </a:txBody>
                  <a:tcPr/>
                </a:tc>
                <a:tc>
                  <a:txBody>
                    <a:bodyPr/>
                    <a:lstStyle/>
                    <a:p>
                      <a:pPr algn="ctr"/>
                      <a:r>
                        <a:rPr lang="de-DE" sz="1600" b="0" noProof="0" dirty="0" smtClean="0"/>
                        <a:t>8 %</a:t>
                      </a:r>
                      <a:endParaRPr lang="de-DE" sz="1600" b="0" noProof="0" dirty="0"/>
                    </a:p>
                  </a:txBody>
                  <a:tcPr/>
                </a:tc>
                <a:tc>
                  <a:txBody>
                    <a:bodyPr/>
                    <a:lstStyle/>
                    <a:p>
                      <a:pPr algn="ctr"/>
                      <a:r>
                        <a:rPr lang="de-DE" sz="1600" b="0" noProof="0" dirty="0" smtClean="0"/>
                        <a:t>10 %</a:t>
                      </a:r>
                      <a:endParaRPr lang="de-DE" sz="1600" b="0" noProof="0" dirty="0"/>
                    </a:p>
                  </a:txBody>
                  <a:tcPr/>
                </a:tc>
                <a:extLst>
                  <a:ext uri="{0D108BD9-81ED-4DB2-BD59-A6C34878D82A}">
                    <a16:rowId xmlns:a16="http://schemas.microsoft.com/office/drawing/2014/main" val="2017987629"/>
                  </a:ext>
                </a:extLst>
              </a:tr>
              <a:tr h="370840">
                <a:tc>
                  <a:txBody>
                    <a:bodyPr/>
                    <a:lstStyle/>
                    <a:p>
                      <a:r>
                        <a:rPr lang="de-DE" sz="1600" b="0" noProof="0" dirty="0" smtClean="0"/>
                        <a:t>Schulzufriedenheit</a:t>
                      </a:r>
                      <a:r>
                        <a:rPr lang="de-DE" sz="1600" b="0" baseline="30000" noProof="0" dirty="0" smtClean="0"/>
                        <a:t>+ </a:t>
                      </a:r>
                      <a:r>
                        <a:rPr lang="de-DE" sz="1600" b="0" baseline="0" noProof="0" dirty="0" smtClean="0"/>
                        <a:t>(MW)</a:t>
                      </a:r>
                      <a:endParaRPr lang="de-DE" sz="1600" b="0" baseline="0" noProof="0" dirty="0"/>
                    </a:p>
                  </a:txBody>
                  <a:tcPr/>
                </a:tc>
                <a:tc>
                  <a:txBody>
                    <a:bodyPr/>
                    <a:lstStyle/>
                    <a:p>
                      <a:pPr algn="ctr"/>
                      <a:r>
                        <a:rPr lang="de-DE" sz="1600" b="1" noProof="0" dirty="0" smtClean="0"/>
                        <a:t>2,84</a:t>
                      </a:r>
                      <a:endParaRPr lang="de-DE" sz="1600" b="1" noProof="0" dirty="0"/>
                    </a:p>
                  </a:txBody>
                  <a:tcPr/>
                </a:tc>
                <a:tc>
                  <a:txBody>
                    <a:bodyPr/>
                    <a:lstStyle/>
                    <a:p>
                      <a:pPr algn="ctr"/>
                      <a:r>
                        <a:rPr lang="de-DE" sz="1600" b="0" noProof="0" dirty="0" smtClean="0"/>
                        <a:t>2,76</a:t>
                      </a:r>
                      <a:endParaRPr lang="de-DE" sz="1600" b="0" noProof="0" dirty="0"/>
                    </a:p>
                  </a:txBody>
                  <a:tcPr/>
                </a:tc>
                <a:tc>
                  <a:txBody>
                    <a:bodyPr/>
                    <a:lstStyle/>
                    <a:p>
                      <a:pPr algn="ctr"/>
                      <a:r>
                        <a:rPr lang="de-DE" sz="1600" b="0" noProof="0" dirty="0" smtClean="0"/>
                        <a:t>2,79</a:t>
                      </a:r>
                      <a:endParaRPr lang="de-DE" sz="1600" b="0" noProof="0" dirty="0"/>
                    </a:p>
                  </a:txBody>
                  <a:tcPr/>
                </a:tc>
                <a:extLst>
                  <a:ext uri="{0D108BD9-81ED-4DB2-BD59-A6C34878D82A}">
                    <a16:rowId xmlns:a16="http://schemas.microsoft.com/office/drawing/2014/main" val="2897753030"/>
                  </a:ext>
                </a:extLst>
              </a:tr>
            </a:tbl>
          </a:graphicData>
        </a:graphic>
      </p:graphicFrame>
      <p:sp>
        <p:nvSpPr>
          <p:cNvPr id="5" name="Textfeld 4">
            <a:extLst>
              <a:ext uri="{FF2B5EF4-FFF2-40B4-BE49-F238E27FC236}">
                <a16:creationId xmlns:a16="http://schemas.microsoft.com/office/drawing/2014/main" id="{9DADE8A5-A00E-44BB-9C22-2149CD88DAD0}"/>
              </a:ext>
            </a:extLst>
          </p:cNvPr>
          <p:cNvSpPr txBox="1"/>
          <p:nvPr/>
        </p:nvSpPr>
        <p:spPr>
          <a:xfrm>
            <a:off x="252264" y="4449479"/>
            <a:ext cx="6296917" cy="538609"/>
          </a:xfrm>
          <a:prstGeom prst="rect">
            <a:avLst/>
          </a:prstGeom>
          <a:noFill/>
        </p:spPr>
        <p:txBody>
          <a:bodyPr wrap="none" rtlCol="0">
            <a:spAutoFit/>
          </a:bodyPr>
          <a:lstStyle/>
          <a:p>
            <a:r>
              <a:rPr lang="de-DE" sz="1100" dirty="0"/>
              <a:t>Quelle: DJI-Übergangspanel II, Welle 1, *** =statistisch signifikant p&lt;.000, ** = p&lt;0.01, *= p &lt;.05, + = p&lt;0.1</a:t>
            </a:r>
          </a:p>
          <a:p>
            <a:endParaRPr lang="en-US" dirty="0"/>
          </a:p>
        </p:txBody>
      </p:sp>
      <p:sp>
        <p:nvSpPr>
          <p:cNvPr id="7" name="Rechteck 6" descr="Die Schullaufbahn bayerischer Mittelschüler*innen ist deutlich seltener durch ausgesprochene Leistungsschwierigkeiten geprägt. Die bayerischen Jugendlichen zeichnen sich zudem durch eine in der Tendenz größere Nähe zur Schule und zum weiterführenden Lernen aus." title="Erklärung zur Auflistung der Spalten">
            <a:extLst>
              <a:ext uri="{FF2B5EF4-FFF2-40B4-BE49-F238E27FC236}">
                <a16:creationId xmlns:a16="http://schemas.microsoft.com/office/drawing/2014/main" id="{37B90F19-92F6-4B44-8779-0F7DDE2AB22B}"/>
              </a:ext>
            </a:extLst>
          </p:cNvPr>
          <p:cNvSpPr/>
          <p:nvPr/>
        </p:nvSpPr>
        <p:spPr>
          <a:xfrm>
            <a:off x="268660" y="5301208"/>
            <a:ext cx="7992888" cy="1152128"/>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feld 7"/>
          <p:cNvSpPr txBox="1"/>
          <p:nvPr/>
        </p:nvSpPr>
        <p:spPr>
          <a:xfrm>
            <a:off x="303227" y="5461773"/>
            <a:ext cx="8076378" cy="830997"/>
          </a:xfrm>
          <a:prstGeom prst="rect">
            <a:avLst/>
          </a:prstGeom>
          <a:noFill/>
        </p:spPr>
        <p:txBody>
          <a:bodyPr wrap="none" rtlCol="0">
            <a:spAutoFit/>
          </a:bodyPr>
          <a:lstStyle/>
          <a:p>
            <a:r>
              <a:rPr lang="de-DE" sz="1600" dirty="0" smtClean="0"/>
              <a:t>Die Schullaufbahn bayerischer Mittelschüler*innen ist deutlich seltener durch ausgesprochene </a:t>
            </a:r>
          </a:p>
          <a:p>
            <a:r>
              <a:rPr lang="de-DE" sz="1600" dirty="0" smtClean="0"/>
              <a:t>Leistungsschwierigkeiten geprägt. Die bayerischen Jugendlichen zeichnen sich zudem durch </a:t>
            </a:r>
            <a:br>
              <a:rPr lang="de-DE" sz="1600" dirty="0" smtClean="0"/>
            </a:br>
            <a:r>
              <a:rPr lang="de-DE" sz="1600" dirty="0" smtClean="0"/>
              <a:t>eine in der Tendenz größere Nähe zur Schule und zum weiterführenden Lernen aus.</a:t>
            </a:r>
            <a:endParaRPr lang="de-DE" sz="1600" dirty="0"/>
          </a:p>
        </p:txBody>
      </p:sp>
    </p:spTree>
    <p:extLst>
      <p:ext uri="{BB962C8B-B14F-4D97-AF65-F5344CB8AC3E}">
        <p14:creationId xmlns:p14="http://schemas.microsoft.com/office/powerpoint/2010/main" val="2698652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7">
            <a:extLst>
              <a:ext uri="{FF2B5EF4-FFF2-40B4-BE49-F238E27FC236}">
                <a16:creationId xmlns:a16="http://schemas.microsoft.com/office/drawing/2014/main" id="{5520C554-66FD-4E36-A94E-C137E87F4BDC}"/>
              </a:ext>
            </a:extLst>
          </p:cNvPr>
          <p:cNvSpPr>
            <a:spLocks noGrp="1"/>
          </p:cNvSpPr>
          <p:nvPr>
            <p:ph type="title"/>
          </p:nvPr>
        </p:nvSpPr>
        <p:spPr>
          <a:xfrm>
            <a:off x="251520" y="836712"/>
            <a:ext cx="8229600" cy="442000"/>
          </a:xfrm>
        </p:spPr>
        <p:txBody>
          <a:bodyPr>
            <a:noAutofit/>
          </a:bodyPr>
          <a:lstStyle/>
          <a:p>
            <a:pPr algn="l"/>
            <a:r>
              <a:rPr lang="de-DE" sz="2400" dirty="0">
                <a:latin typeface="+mn-lt"/>
              </a:rPr>
              <a:t/>
            </a:r>
            <a:br>
              <a:rPr lang="de-DE" sz="2400" dirty="0">
                <a:latin typeface="+mn-lt"/>
              </a:rPr>
            </a:br>
            <a:r>
              <a:rPr lang="de-DE" sz="2400" dirty="0">
                <a:latin typeface="+mn-lt"/>
              </a:rPr>
              <a:t/>
            </a:r>
            <a:br>
              <a:rPr lang="de-DE" sz="2400" dirty="0">
                <a:latin typeface="+mn-lt"/>
              </a:rPr>
            </a:br>
            <a:r>
              <a:rPr lang="de-DE" sz="2400" dirty="0" smtClean="0">
                <a:latin typeface="+mn-lt"/>
              </a:rPr>
              <a:t>Nach der Schule: Bildungsaspirationen</a:t>
            </a:r>
            <a:r>
              <a:rPr lang="de-DE" sz="2400" dirty="0">
                <a:latin typeface="+mn-lt"/>
              </a:rPr>
              <a:t/>
            </a:r>
            <a:br>
              <a:rPr lang="de-DE" sz="2400" dirty="0">
                <a:latin typeface="+mn-lt"/>
              </a:rPr>
            </a:br>
            <a:r>
              <a:rPr lang="de-DE" sz="2400" dirty="0">
                <a:latin typeface="+mn-lt"/>
              </a:rPr>
              <a:t/>
            </a:r>
            <a:br>
              <a:rPr lang="de-DE" sz="2400" dirty="0">
                <a:latin typeface="+mn-lt"/>
              </a:rPr>
            </a:br>
            <a:endParaRPr lang="de-DE" sz="2400" dirty="0">
              <a:latin typeface="+mn-lt"/>
            </a:endParaRPr>
          </a:p>
        </p:txBody>
      </p:sp>
      <p:graphicFrame>
        <p:nvGraphicFramePr>
          <p:cNvPr id="3" name="Diagramm 2" descr="Skalen von 0 bis 100:&#10;- weiterer Schulbesuch: MS 25, andere 34&#10;- berufliche Ausbildung: MS 64, andere 46&#10;- Berufsvorbereitung: MS ohne Zahlenangabe (unter 20), andere ohne Zahlenangabe (unter 20)&#10;- Arbeit/Job: MS 0, andere ohne Zahlenangabe (unter 20)&#10;- anderes: MS ohne Zahlenangabe (unter 20), andere ohne Zahlenangabe (unter 20)&#10;- weiß nicht: MS leichter Anstieg (unter 20), andere leichter Anstieg (unter 20)&#10;" title="Nach der Schule: Bildungsaspirationen">
            <a:extLst>
              <a:ext uri="{FF2B5EF4-FFF2-40B4-BE49-F238E27FC236}">
                <a16:creationId xmlns:a16="http://schemas.microsoft.com/office/drawing/2014/main" id="{6C5BA537-8AEA-4814-A700-4DDDC0DDCBA4}"/>
              </a:ext>
            </a:extLst>
          </p:cNvPr>
          <p:cNvGraphicFramePr/>
          <p:nvPr>
            <p:extLst>
              <p:ext uri="{D42A27DB-BD31-4B8C-83A1-F6EECF244321}">
                <p14:modId xmlns:p14="http://schemas.microsoft.com/office/powerpoint/2010/main" val="709746833"/>
              </p:ext>
            </p:extLst>
          </p:nvPr>
        </p:nvGraphicFramePr>
        <p:xfrm>
          <a:off x="177550" y="1700808"/>
          <a:ext cx="828092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hteck 3" descr="Bayerische Mittelschüler*innen zeichnen sich im Vergleich zu den Schüler*innen aus anderen Bundesländern durch eine ausgeprägte Berufsausbildungsorientierung aus." title="Erklärung zur Skala">
            <a:extLst>
              <a:ext uri="{FF2B5EF4-FFF2-40B4-BE49-F238E27FC236}">
                <a16:creationId xmlns:a16="http://schemas.microsoft.com/office/drawing/2014/main" id="{37B90F19-92F6-4B44-8779-0F7DDE2AB22B}"/>
              </a:ext>
            </a:extLst>
          </p:cNvPr>
          <p:cNvSpPr/>
          <p:nvPr/>
        </p:nvSpPr>
        <p:spPr>
          <a:xfrm>
            <a:off x="321566" y="5795312"/>
            <a:ext cx="7992888" cy="864096"/>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feld 4">
            <a:extLst>
              <a:ext uri="{FF2B5EF4-FFF2-40B4-BE49-F238E27FC236}">
                <a16:creationId xmlns:a16="http://schemas.microsoft.com/office/drawing/2014/main" id="{9DADE8A5-A00E-44BB-9C22-2149CD88DAD0}"/>
              </a:ext>
            </a:extLst>
          </p:cNvPr>
          <p:cNvSpPr txBox="1"/>
          <p:nvPr/>
        </p:nvSpPr>
        <p:spPr>
          <a:xfrm>
            <a:off x="321566" y="5358401"/>
            <a:ext cx="2371162" cy="261610"/>
          </a:xfrm>
          <a:prstGeom prst="rect">
            <a:avLst/>
          </a:prstGeom>
          <a:noFill/>
        </p:spPr>
        <p:txBody>
          <a:bodyPr wrap="none" rtlCol="0">
            <a:spAutoFit/>
          </a:bodyPr>
          <a:lstStyle/>
          <a:p>
            <a:r>
              <a:rPr lang="de-DE" sz="1100" dirty="0"/>
              <a:t>Quelle: DJI-Übergangspanel II, Welle </a:t>
            </a:r>
            <a:r>
              <a:rPr lang="de-DE" sz="1100" dirty="0" smtClean="0"/>
              <a:t>1</a:t>
            </a:r>
            <a:endParaRPr lang="en-US" dirty="0"/>
          </a:p>
        </p:txBody>
      </p:sp>
      <p:sp>
        <p:nvSpPr>
          <p:cNvPr id="7" name="Rechteck 6"/>
          <p:cNvSpPr/>
          <p:nvPr/>
        </p:nvSpPr>
        <p:spPr>
          <a:xfrm>
            <a:off x="364037" y="5904194"/>
            <a:ext cx="8136904" cy="584775"/>
          </a:xfrm>
          <a:prstGeom prst="rect">
            <a:avLst/>
          </a:prstGeom>
        </p:spPr>
        <p:txBody>
          <a:bodyPr wrap="square">
            <a:spAutoFit/>
          </a:bodyPr>
          <a:lstStyle/>
          <a:p>
            <a:r>
              <a:rPr lang="de-DE" sz="1600" dirty="0" smtClean="0"/>
              <a:t>Bayerische </a:t>
            </a:r>
            <a:r>
              <a:rPr lang="de-DE" sz="1600" dirty="0"/>
              <a:t>Mittelschüler*innen </a:t>
            </a:r>
            <a:r>
              <a:rPr lang="de-DE" sz="1600" dirty="0" smtClean="0"/>
              <a:t>zeichnen sich im Vergleich zu den Schüler*innen aus anderen Bundesländern durch eine ausgeprägte Berufsausbildungsorientierung aus.</a:t>
            </a:r>
            <a:endParaRPr lang="de-DE" sz="1600" dirty="0"/>
          </a:p>
        </p:txBody>
      </p:sp>
    </p:spTree>
    <p:extLst>
      <p:ext uri="{BB962C8B-B14F-4D97-AF65-F5344CB8AC3E}">
        <p14:creationId xmlns:p14="http://schemas.microsoft.com/office/powerpoint/2010/main" val="1868535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1640</Words>
  <Application>Microsoft Office PowerPoint</Application>
  <PresentationFormat>Bildschirmpräsentation (4:3)</PresentationFormat>
  <Paragraphs>195</Paragraphs>
  <Slides>20</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Courier New</vt:lpstr>
      <vt:lpstr>Segoe Script</vt:lpstr>
      <vt:lpstr>Larissa-Design</vt:lpstr>
      <vt:lpstr>PowerPoint-Präsentation</vt:lpstr>
      <vt:lpstr>Gliederung des Vortrages</vt:lpstr>
      <vt:lpstr> Wachsende Exklusionsrisiken für Jugendliche mit Hauptschulbildung </vt:lpstr>
      <vt:lpstr>  Mehr Unterstützung, mehr Anschlussoptionen: Strategien gegen Bildungsverarmung  </vt:lpstr>
      <vt:lpstr>Wie bereiten sich die Schüler*innen der Mittelschulena uf den Übergang in die Ausbildung vor? Welche Ausbildungschancen haben die Abgäner*innen und Absolvent*innen der bayerischen Mittelschulen?</vt:lpstr>
      <vt:lpstr>Die Mittelschüler*innen</vt:lpstr>
      <vt:lpstr> Soziale Herkunft und familiäre Situation (n&gt;=1.063&lt;=1.150) </vt:lpstr>
      <vt:lpstr>Schullaufbahn, Schulleistungen, zusätzliche Lernzeit (n&gt;=1.063&lt;=1.150)</vt:lpstr>
      <vt:lpstr>  Nach der Schule: Bildungsaspirationen  </vt:lpstr>
      <vt:lpstr>Unsicherheit über die berufliche Zukunft und Berufswünsche</vt:lpstr>
      <vt:lpstr> Inanspruchnahme schulischer Berufsorientierungsangebote </vt:lpstr>
      <vt:lpstr>  Nach der Schule</vt:lpstr>
      <vt:lpstr>Ein Jahr später: Was kam nach dem letzten Schuljahr? (n=581)</vt:lpstr>
      <vt:lpstr>  Chancen auf dem Ausbildungsmarkt für Jugendliche mit Hauptschulabschluss – ein Resümee amtlicher Statistiken  </vt:lpstr>
      <vt:lpstr>  Nach der Berufsvorbereitung ist vor der Berufsvorbereitung: Der Übergangssektor  </vt:lpstr>
      <vt:lpstr>  Zuwanderung junger Menschen    und (Aus-)Bildung  </vt:lpstr>
      <vt:lpstr>Erfahrungen aus der fluchtbedingten Zuwanderung 2015/2016</vt:lpstr>
      <vt:lpstr>Zusammenfassung und Schlussfolgerungen</vt:lpstr>
      <vt:lpstr>Vielen Dank für die Aufmerksamkeit</vt:lpstr>
      <vt:lpstr>Literaturverweise und Links</vt:lpstr>
    </vt:vector>
  </TitlesOfParts>
  <Company>DJI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Christine Steiner</dc:creator>
  <cp:lastModifiedBy>Lesnik-Milos, Petra (StMAS)</cp:lastModifiedBy>
  <cp:revision>695</cp:revision>
  <dcterms:created xsi:type="dcterms:W3CDTF">2018-01-16T08:57:20Z</dcterms:created>
  <dcterms:modified xsi:type="dcterms:W3CDTF">2020-05-19T08:06:41Z</dcterms:modified>
</cp:coreProperties>
</file>